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1" r:id="rId7"/>
    <p:sldId id="276" r:id="rId8"/>
    <p:sldId id="262" r:id="rId9"/>
    <p:sldId id="260" r:id="rId10"/>
    <p:sldId id="267" r:id="rId11"/>
    <p:sldId id="268" r:id="rId12"/>
    <p:sldId id="263" r:id="rId13"/>
    <p:sldId id="264" r:id="rId14"/>
    <p:sldId id="265" r:id="rId15"/>
    <p:sldId id="266" r:id="rId16"/>
    <p:sldId id="269" r:id="rId17"/>
    <p:sldId id="270" r:id="rId18"/>
    <p:sldId id="272" r:id="rId19"/>
    <p:sldId id="271" r:id="rId20"/>
    <p:sldId id="274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3/18/2016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microsoft.com/nl-be/mobiel/office365-offe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cmag.com/article2/0,2817,2413556,00.as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24598" y="2607722"/>
            <a:ext cx="10029202" cy="2230452"/>
          </a:xfrm>
        </p:spPr>
        <p:txBody>
          <a:bodyPr>
            <a:normAutofit/>
          </a:bodyPr>
          <a:lstStyle/>
          <a:p>
            <a:r>
              <a:rPr lang="nl-BE" sz="7200" dirty="0"/>
              <a:t>Cloudopslag configureren</a:t>
            </a:r>
            <a:br>
              <a:rPr lang="nl-BE" sz="7200" dirty="0"/>
            </a:br>
            <a:r>
              <a:rPr lang="nl-BE" sz="7200" dirty="0"/>
              <a:t>  op mobiele apparaten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37346" y="4597167"/>
            <a:ext cx="9516454" cy="634305"/>
          </a:xfrm>
        </p:spPr>
        <p:txBody>
          <a:bodyPr>
            <a:normAutofit fontScale="92500"/>
          </a:bodyPr>
          <a:lstStyle/>
          <a:p>
            <a:r>
              <a:rPr lang="nl-BE" dirty="0"/>
              <a:t>Voor wie met zijn tablet meer wil doen dan de krant lezen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020" y="443218"/>
            <a:ext cx="2232780" cy="223278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8414159" y="5637401"/>
            <a:ext cx="2939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/>
              <a:t>Johan Jacobs – maart 2016</a:t>
            </a:r>
          </a:p>
        </p:txBody>
      </p:sp>
    </p:spTree>
    <p:extLst>
      <p:ext uri="{BB962C8B-B14F-4D97-AF65-F5344CB8AC3E}">
        <p14:creationId xmlns:p14="http://schemas.microsoft.com/office/powerpoint/2010/main" val="106018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2828" y="3733219"/>
            <a:ext cx="4310972" cy="244374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 wolk als metafoor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Cloudopslag kan je vergelijken met het huren van een harde schijf bij een externe aanbieder</a:t>
            </a:r>
          </a:p>
          <a:p>
            <a:r>
              <a:rPr lang="nl-BE" dirty="0"/>
              <a:t>Client-server-model voor je persoonlijke data</a:t>
            </a:r>
          </a:p>
          <a:p>
            <a:r>
              <a:rPr lang="nl-BE" dirty="0"/>
              <a:t>Locatie-onafhankelijk</a:t>
            </a:r>
          </a:p>
          <a:p>
            <a:r>
              <a:rPr lang="nl-BE" dirty="0"/>
              <a:t>Vanwaar die wolk dan? In netwerkdiagrammen wordt het internet meestal uitgebeeld als een wolk</a:t>
            </a:r>
          </a:p>
          <a:p>
            <a:pPr lvl="1"/>
            <a:r>
              <a:rPr lang="nl-BE" dirty="0"/>
              <a:t>Omdat je niet precies weet waar welke server staat en welke routering er gevolgd wordt</a:t>
            </a:r>
          </a:p>
          <a:p>
            <a:pPr lvl="1"/>
            <a:r>
              <a:rPr lang="nl-BE" dirty="0"/>
              <a:t>Sinds het ongeldig verklaren van het Safe </a:t>
            </a:r>
            <a:r>
              <a:rPr lang="nl-BE" dirty="0" err="1"/>
              <a:t>Harbor</a:t>
            </a:r>
            <a:r>
              <a:rPr lang="nl-BE" dirty="0"/>
              <a:t>-verdrag eind 2015 moeten je data wel binnen Europa blijven</a:t>
            </a:r>
          </a:p>
        </p:txBody>
      </p:sp>
    </p:spTree>
    <p:extLst>
      <p:ext uri="{BB962C8B-B14F-4D97-AF65-F5344CB8AC3E}">
        <p14:creationId xmlns:p14="http://schemas.microsoft.com/office/powerpoint/2010/main" val="347231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Waarom cloudopslag?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Cloudopslag is in snel tempo een must geworden</a:t>
            </a:r>
          </a:p>
          <a:p>
            <a:pPr lvl="1"/>
            <a:r>
              <a:rPr lang="nl-BE" dirty="0"/>
              <a:t>Mobiele apparaten hebben van huis uit slechts weinig opslagruimte (8 GB of 16 GB zijn het meest gangbaar)</a:t>
            </a:r>
          </a:p>
          <a:p>
            <a:r>
              <a:rPr lang="nl-BE" dirty="0"/>
              <a:t>Toegang tot alle gegevens of media op je </a:t>
            </a:r>
            <a:r>
              <a:rPr lang="nl-BE" dirty="0" err="1"/>
              <a:t>cloud</a:t>
            </a:r>
            <a:r>
              <a:rPr lang="nl-BE" dirty="0"/>
              <a:t>-account, ongeacht je geografische locatie</a:t>
            </a:r>
          </a:p>
          <a:p>
            <a:r>
              <a:rPr lang="nl-BE" dirty="0"/>
              <a:t>Alles wat je nodig hebt is een werkende dataconnectie</a:t>
            </a:r>
          </a:p>
          <a:p>
            <a:r>
              <a:rPr lang="nl-BE" dirty="0"/>
              <a:t>In Play en App Store vind je apps om de connectie te maken</a:t>
            </a:r>
            <a:endParaRPr lang="nl-NL" dirty="0"/>
          </a:p>
          <a:p>
            <a:r>
              <a:rPr lang="nl-NL" dirty="0"/>
              <a:t>Bijkomend voordeel: makkelijk bestanden delen met familie, vrienden, collega’s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134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Populaire diensten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Google Drive</a:t>
            </a:r>
          </a:p>
          <a:p>
            <a:pPr lvl="1"/>
            <a:r>
              <a:rPr lang="nl-BE" dirty="0"/>
              <a:t>Je hebt een Google-account nodig</a:t>
            </a:r>
          </a:p>
          <a:p>
            <a:r>
              <a:rPr lang="nl-BE" dirty="0" err="1"/>
              <a:t>iCloud</a:t>
            </a:r>
            <a:endParaRPr lang="nl-BE" dirty="0"/>
          </a:p>
          <a:p>
            <a:pPr lvl="1"/>
            <a:r>
              <a:rPr lang="nl-BE" dirty="0"/>
              <a:t>Je hebt een Apple-account nodig</a:t>
            </a:r>
          </a:p>
          <a:p>
            <a:r>
              <a:rPr lang="nl-BE" dirty="0"/>
              <a:t>OneDrive</a:t>
            </a:r>
          </a:p>
          <a:p>
            <a:pPr lvl="1"/>
            <a:r>
              <a:rPr lang="nl-BE" dirty="0"/>
              <a:t>Je hebt een Microsoft-account nodig</a:t>
            </a:r>
          </a:p>
          <a:p>
            <a:r>
              <a:rPr lang="nl-BE" dirty="0"/>
              <a:t>Dropbox</a:t>
            </a:r>
          </a:p>
          <a:p>
            <a:pPr lvl="1"/>
            <a:r>
              <a:rPr lang="nl-BE" dirty="0"/>
              <a:t>Je hebt een Dropbox-account nodig</a:t>
            </a:r>
          </a:p>
          <a:p>
            <a:r>
              <a:rPr lang="nl-BE" dirty="0"/>
              <a:t>Andere: Box, Mega, Amazon,…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146" y="1959136"/>
            <a:ext cx="893891" cy="89389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949" y="2896380"/>
            <a:ext cx="894088" cy="70249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171" y="3733815"/>
            <a:ext cx="968866" cy="96886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4363" y="4745340"/>
            <a:ext cx="883674" cy="88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5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Apps voor elke dienst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690689"/>
            <a:ext cx="1748798" cy="174879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28721"/>
            <a:ext cx="1719742" cy="171974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0" y="1690688"/>
            <a:ext cx="2031871" cy="1596573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3078760" y="1803633"/>
            <a:ext cx="1971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Google Drive</a:t>
            </a:r>
          </a:p>
          <a:p>
            <a:r>
              <a:rPr lang="nl-BE" dirty="0"/>
              <a:t>15 GB gratis</a:t>
            </a:r>
          </a:p>
          <a:p>
            <a:r>
              <a:rPr lang="nl-BE" dirty="0"/>
              <a:t>App voor Android</a:t>
            </a:r>
          </a:p>
          <a:p>
            <a:r>
              <a:rPr lang="nl-BE" dirty="0"/>
              <a:t>App voor iOS</a:t>
            </a:r>
          </a:p>
          <a:p>
            <a:r>
              <a:rPr lang="nl-BE" dirty="0"/>
              <a:t>App voor Windows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078760" y="4328721"/>
            <a:ext cx="1971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OneDrive</a:t>
            </a:r>
          </a:p>
          <a:p>
            <a:r>
              <a:rPr lang="nl-BE" dirty="0"/>
              <a:t>5 GB gratis</a:t>
            </a:r>
          </a:p>
          <a:p>
            <a:r>
              <a:rPr lang="nl-BE" dirty="0"/>
              <a:t>App voor Android</a:t>
            </a:r>
          </a:p>
          <a:p>
            <a:r>
              <a:rPr lang="nl-BE" dirty="0"/>
              <a:t>App voor iOS</a:t>
            </a:r>
          </a:p>
          <a:p>
            <a:r>
              <a:rPr lang="nl-BE" dirty="0"/>
              <a:t>App voor Windows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662568" y="1803633"/>
            <a:ext cx="27865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b="1" dirty="0" err="1"/>
              <a:t>iCloud</a:t>
            </a:r>
            <a:endParaRPr lang="nl-BE" b="1" dirty="0"/>
          </a:p>
          <a:p>
            <a:pPr algn="r"/>
            <a:r>
              <a:rPr lang="nl-BE" dirty="0"/>
              <a:t>5 GB gratis</a:t>
            </a:r>
          </a:p>
          <a:p>
            <a:pPr algn="r"/>
            <a:r>
              <a:rPr lang="nl-BE" dirty="0"/>
              <a:t>App voor iOS</a:t>
            </a:r>
          </a:p>
          <a:p>
            <a:pPr algn="r"/>
            <a:r>
              <a:rPr lang="nl-BE" dirty="0"/>
              <a:t>App voor Windows</a:t>
            </a:r>
          </a:p>
          <a:p>
            <a:pPr algn="r"/>
            <a:r>
              <a:rPr lang="nl-BE" dirty="0"/>
              <a:t>Geen app voor Android</a:t>
            </a:r>
          </a:p>
          <a:p>
            <a:pPr algn="r"/>
            <a:r>
              <a:rPr lang="nl-BE" dirty="0"/>
              <a:t>(wel alternatieve apps van derden)</a:t>
            </a: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1" y="4373522"/>
            <a:ext cx="1866899" cy="1866899"/>
          </a:xfrm>
          <a:prstGeom prst="rect">
            <a:avLst/>
          </a:prstGeom>
        </p:spPr>
      </p:pic>
      <p:sp>
        <p:nvSpPr>
          <p:cNvPr id="16" name="Tekstvak 15"/>
          <p:cNvSpPr txBox="1"/>
          <p:nvPr/>
        </p:nvSpPr>
        <p:spPr>
          <a:xfrm>
            <a:off x="5662569" y="4328721"/>
            <a:ext cx="2786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b="1" dirty="0"/>
              <a:t>Dropbox</a:t>
            </a:r>
          </a:p>
          <a:p>
            <a:pPr algn="r"/>
            <a:r>
              <a:rPr lang="nl-BE" dirty="0"/>
              <a:t>2 GB gratis</a:t>
            </a:r>
          </a:p>
          <a:p>
            <a:pPr algn="r"/>
            <a:r>
              <a:rPr lang="nl-BE" dirty="0"/>
              <a:t>App voor Android</a:t>
            </a:r>
          </a:p>
          <a:p>
            <a:pPr algn="r"/>
            <a:r>
              <a:rPr lang="nl-BE" dirty="0"/>
              <a:t>Apps voor iOS</a:t>
            </a:r>
          </a:p>
          <a:p>
            <a:pPr algn="r"/>
            <a:r>
              <a:rPr lang="nl-BE" dirty="0"/>
              <a:t>App voor Windows</a:t>
            </a:r>
          </a:p>
        </p:txBody>
      </p:sp>
    </p:spTree>
    <p:extLst>
      <p:ext uri="{BB962C8B-B14F-4D97-AF65-F5344CB8AC3E}">
        <p14:creationId xmlns:p14="http://schemas.microsoft.com/office/powerpoint/2010/main" val="3398145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… Apps voor elke dienst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3078760" y="1803633"/>
            <a:ext cx="1971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Box</a:t>
            </a:r>
          </a:p>
          <a:p>
            <a:r>
              <a:rPr lang="nl-BE" dirty="0"/>
              <a:t>10 GB gratis</a:t>
            </a:r>
          </a:p>
          <a:p>
            <a:r>
              <a:rPr lang="nl-BE" dirty="0"/>
              <a:t>App voor Android</a:t>
            </a:r>
          </a:p>
          <a:p>
            <a:r>
              <a:rPr lang="nl-BE" dirty="0"/>
              <a:t>App voor iOS</a:t>
            </a:r>
          </a:p>
          <a:p>
            <a:r>
              <a:rPr lang="nl-BE" dirty="0"/>
              <a:t>App voor Windows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207853" y="1803633"/>
            <a:ext cx="2786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b="1" dirty="0"/>
              <a:t>Mega</a:t>
            </a:r>
          </a:p>
          <a:p>
            <a:pPr algn="r"/>
            <a:r>
              <a:rPr lang="nl-BE" dirty="0"/>
              <a:t>50 GB gratis</a:t>
            </a:r>
          </a:p>
          <a:p>
            <a:pPr algn="r"/>
            <a:r>
              <a:rPr lang="nl-BE" dirty="0"/>
              <a:t>App voor Android</a:t>
            </a:r>
          </a:p>
          <a:p>
            <a:pPr algn="r"/>
            <a:r>
              <a:rPr lang="nl-BE" dirty="0"/>
              <a:t>App voor iOS</a:t>
            </a:r>
          </a:p>
          <a:p>
            <a:pPr algn="r"/>
            <a:r>
              <a:rPr lang="nl-BE" dirty="0"/>
              <a:t>App voor Windows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803634"/>
            <a:ext cx="1795244" cy="179524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609" y="1690689"/>
            <a:ext cx="1908190" cy="190819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83325"/>
            <a:ext cx="1774576" cy="1774576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3078759" y="4283325"/>
            <a:ext cx="22146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Amazon Cloud</a:t>
            </a:r>
          </a:p>
          <a:p>
            <a:r>
              <a:rPr lang="nl-BE" dirty="0"/>
              <a:t>Geen gratis formule</a:t>
            </a:r>
          </a:p>
          <a:p>
            <a:r>
              <a:rPr lang="nl-BE" dirty="0"/>
              <a:t>App voor Android</a:t>
            </a:r>
          </a:p>
          <a:p>
            <a:r>
              <a:rPr lang="nl-BE" dirty="0"/>
              <a:t>App voor iOS</a:t>
            </a:r>
          </a:p>
          <a:p>
            <a:r>
              <a:rPr lang="nl-BE" dirty="0"/>
              <a:t>App voor Windows</a:t>
            </a:r>
          </a:p>
        </p:txBody>
      </p:sp>
    </p:spTree>
    <p:extLst>
      <p:ext uri="{BB962C8B-B14F-4D97-AF65-F5344CB8AC3E}">
        <p14:creationId xmlns:p14="http://schemas.microsoft.com/office/powerpoint/2010/main" val="124119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Een persoonlijke tip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Gebruikers van Office 365 krijgen bij hun licentie 1 TB cloudopslag</a:t>
            </a:r>
          </a:p>
          <a:p>
            <a:r>
              <a:rPr lang="nl-BE" dirty="0"/>
              <a:t>Zie: </a:t>
            </a:r>
            <a:r>
              <a:rPr lang="nl-BE" dirty="0">
                <a:hlinkClick r:id="rId2"/>
              </a:rPr>
              <a:t>http://www.microsoft.com/nl-be/mobiel/office365-offer</a:t>
            </a:r>
            <a:endParaRPr lang="nl-BE" dirty="0"/>
          </a:p>
          <a:p>
            <a:r>
              <a:rPr lang="nl-BE" dirty="0"/>
              <a:t>Office als abonnement</a:t>
            </a:r>
          </a:p>
          <a:p>
            <a:pPr lvl="1"/>
            <a:r>
              <a:rPr lang="nl-BE" dirty="0"/>
              <a:t>Nooit meer nieuwe Office kopen</a:t>
            </a:r>
          </a:p>
          <a:p>
            <a:pPr lvl="1"/>
            <a:r>
              <a:rPr lang="nl-BE" dirty="0"/>
              <a:t>Altijd de nieuwste versie</a:t>
            </a:r>
          </a:p>
          <a:p>
            <a:pPr lvl="1"/>
            <a:r>
              <a:rPr lang="nl-BE" dirty="0"/>
              <a:t>69,90 €/jaar (03/2016)</a:t>
            </a:r>
          </a:p>
          <a:p>
            <a:pPr lvl="2"/>
            <a:r>
              <a:rPr lang="nl-BE" dirty="0"/>
              <a:t>5,9 €/maand dus</a:t>
            </a:r>
          </a:p>
          <a:p>
            <a:endParaRPr lang="nl-BE" dirty="0"/>
          </a:p>
        </p:txBody>
      </p:sp>
      <p:pic>
        <p:nvPicPr>
          <p:cNvPr id="2056" name="Picture 8" descr="http://tecnostore.pe/wp-content/uploads/2014/11/software-office-365-perso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957" y="3192624"/>
            <a:ext cx="4476508" cy="298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82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381" y="386143"/>
            <a:ext cx="10295238" cy="6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Actueel overzicht (02/2016)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1446081"/>
          </a:xfrm>
        </p:spPr>
        <p:txBody>
          <a:bodyPr/>
          <a:lstStyle/>
          <a:p>
            <a:r>
              <a:rPr lang="nl-BE" dirty="0"/>
              <a:t>Actueel overzicht (02/2016) uit PC Magazine: </a:t>
            </a:r>
          </a:p>
          <a:p>
            <a:pPr lvl="1"/>
            <a:r>
              <a:rPr lang="nl-BE" dirty="0">
                <a:hlinkClick r:id="rId2"/>
              </a:rPr>
              <a:t>http://www.pcmag.com/article2/0,2817,2413556,00.asp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015068" y="3665989"/>
            <a:ext cx="9873842" cy="236988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/>
              <a:t>Tip:</a:t>
            </a:r>
          </a:p>
          <a:p>
            <a:pPr algn="ctr"/>
            <a:endParaRPr lang="nl-BE" sz="2400" dirty="0"/>
          </a:p>
          <a:p>
            <a:pPr algn="ctr"/>
            <a:r>
              <a:rPr lang="nl-BE" sz="2400" dirty="0"/>
              <a:t>Het ordenen van je opgeslagen bestanden in de </a:t>
            </a:r>
            <a:r>
              <a:rPr lang="nl-BE" sz="2400" dirty="0" err="1"/>
              <a:t>cloud</a:t>
            </a:r>
            <a:r>
              <a:rPr lang="nl-BE" sz="2400" dirty="0"/>
              <a:t> kan met meer gemak gebeuren vanaf je desktop computer (mappen maken en bestanden erin verplaatsen)</a:t>
            </a:r>
          </a:p>
          <a:p>
            <a:pPr algn="ctr"/>
            <a:r>
              <a:rPr lang="nl-BE" sz="2400" dirty="0"/>
              <a:t>Wordt op je mobiele apparaten steeds gesynchroniseerd</a:t>
            </a:r>
          </a:p>
        </p:txBody>
      </p:sp>
    </p:spTree>
    <p:extLst>
      <p:ext uri="{BB962C8B-B14F-4D97-AF65-F5344CB8AC3E}">
        <p14:creationId xmlns:p14="http://schemas.microsoft.com/office/powerpoint/2010/main" val="1103357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Belangrijk begrip: </a:t>
            </a:r>
            <a:r>
              <a:rPr lang="nl-BE" dirty="0">
                <a:solidFill>
                  <a:schemeClr val="accent1"/>
                </a:solidFill>
              </a:rPr>
              <a:t>Synchronisatie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BE" dirty="0"/>
              <a:t>Clouddiensten zijn </a:t>
            </a:r>
            <a:r>
              <a:rPr lang="nl-BE" b="1" i="1" dirty="0"/>
              <a:t>ontworpen voor</a:t>
            </a:r>
            <a:r>
              <a:rPr lang="nl-BE" dirty="0"/>
              <a:t> </a:t>
            </a:r>
            <a:r>
              <a:rPr lang="nl-BE" dirty="0" err="1"/>
              <a:t>meerrichtingsverkeer</a:t>
            </a:r>
            <a:endParaRPr lang="nl-NL" dirty="0"/>
          </a:p>
          <a:p>
            <a:r>
              <a:rPr lang="nl-BE" dirty="0"/>
              <a:t>Synchronisatie </a:t>
            </a:r>
            <a:r>
              <a:rPr lang="nl-NL" dirty="0"/>
              <a:t>komt</a:t>
            </a:r>
            <a:r>
              <a:rPr lang="nl-BE" dirty="0"/>
              <a:t> van </a:t>
            </a:r>
            <a:r>
              <a:rPr lang="nl-BE" dirty="0">
                <a:solidFill>
                  <a:schemeClr val="accent1"/>
                </a:solidFill>
              </a:rPr>
              <a:t>(</a:t>
            </a:r>
            <a:r>
              <a:rPr lang="nl-BE" dirty="0" err="1">
                <a:solidFill>
                  <a:schemeClr val="accent1"/>
                </a:solidFill>
              </a:rPr>
              <a:t>sýn</a:t>
            </a:r>
            <a:r>
              <a:rPr lang="nl-BE" dirty="0">
                <a:solidFill>
                  <a:schemeClr val="accent1"/>
                </a:solidFill>
              </a:rPr>
              <a:t>) 'samen' </a:t>
            </a:r>
            <a:r>
              <a:rPr lang="nl-BE" dirty="0"/>
              <a:t>en </a:t>
            </a:r>
            <a:r>
              <a:rPr lang="nl-BE" dirty="0" err="1">
                <a:solidFill>
                  <a:schemeClr val="accent1"/>
                </a:solidFill>
              </a:rPr>
              <a:t>χρόνος</a:t>
            </a:r>
            <a:r>
              <a:rPr lang="nl-BE" dirty="0">
                <a:solidFill>
                  <a:schemeClr val="accent1"/>
                </a:solidFill>
              </a:rPr>
              <a:t> (</a:t>
            </a:r>
            <a:r>
              <a:rPr lang="nl-BE" dirty="0" err="1">
                <a:solidFill>
                  <a:schemeClr val="accent1"/>
                </a:solidFill>
              </a:rPr>
              <a:t>chrónos</a:t>
            </a:r>
            <a:r>
              <a:rPr lang="nl-BE" dirty="0">
                <a:solidFill>
                  <a:schemeClr val="accent1"/>
                </a:solidFill>
              </a:rPr>
              <a:t>) 'tijd'</a:t>
            </a:r>
          </a:p>
          <a:p>
            <a:pPr lvl="1"/>
            <a:r>
              <a:rPr lang="nl-BE" dirty="0"/>
              <a:t>Iets gelijktijdig laten verlopen</a:t>
            </a:r>
          </a:p>
          <a:p>
            <a:r>
              <a:rPr lang="nl-BE" dirty="0"/>
              <a:t>Bestandssynchronisatie is het gelijk maken van een computerbestand dat op verschillende plaatsen los van elkaar is bewerkt</a:t>
            </a:r>
          </a:p>
          <a:p>
            <a:r>
              <a:rPr lang="nl-NL" dirty="0"/>
              <a:t>Agenda's</a:t>
            </a:r>
            <a:r>
              <a:rPr lang="nl-BE" dirty="0"/>
              <a:t> zijn een typevoorbeeld van synchronisatie </a:t>
            </a:r>
          </a:p>
          <a:p>
            <a:pPr lvl="1"/>
            <a:r>
              <a:rPr lang="nl-BE" dirty="0"/>
              <a:t>Zelfde agenda op al je toestellen als je een </a:t>
            </a:r>
            <a:r>
              <a:rPr lang="nl-BE" dirty="0" err="1"/>
              <a:t>cloudagenda</a:t>
            </a:r>
            <a:r>
              <a:rPr lang="nl-BE" dirty="0"/>
              <a:t> gebruikt</a:t>
            </a:r>
          </a:p>
        </p:txBody>
      </p:sp>
    </p:spTree>
    <p:extLst>
      <p:ext uri="{BB962C8B-B14F-4D97-AF65-F5344CB8AC3E}">
        <p14:creationId xmlns:p14="http://schemas.microsoft.com/office/powerpoint/2010/main" val="3182319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File </a:t>
            </a:r>
            <a:r>
              <a:rPr lang="nl-BE" dirty="0" err="1"/>
              <a:t>Versioning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BE" dirty="0"/>
              <a:t>Een voorziening waarbij wijzigingen in bestanden bewaard worden, en dus ook beheerd kunnen worden</a:t>
            </a:r>
          </a:p>
          <a:p>
            <a:pPr lvl="1"/>
            <a:r>
              <a:rPr lang="nl-BE" dirty="0"/>
              <a:t>Teruggaan naar een eerdere versie van het bestand (document, foto, enz.)</a:t>
            </a:r>
          </a:p>
          <a:p>
            <a:r>
              <a:rPr lang="nl-BE" dirty="0"/>
              <a:t>Wijzigingen worden meestal aangeduid met een revisienummer,  revisieniveau of revisiedatum</a:t>
            </a:r>
          </a:p>
          <a:p>
            <a:r>
              <a:rPr lang="nl-BE" dirty="0"/>
              <a:t>Wordt nu reeds geïmplementeerd in diverse clouddiensten</a:t>
            </a:r>
          </a:p>
          <a:p>
            <a:pPr lvl="1"/>
            <a:r>
              <a:rPr lang="nl-BE" dirty="0"/>
              <a:t>Soms enkel in betalende formules, maar wordt stilaan gemeengoed</a:t>
            </a:r>
          </a:p>
          <a:p>
            <a:pPr lvl="1"/>
            <a:r>
              <a:rPr lang="nl-BE" dirty="0"/>
              <a:t>Nu al beschikbaar in Google Drive, OneDrive,...</a:t>
            </a:r>
          </a:p>
        </p:txBody>
      </p:sp>
    </p:spTree>
    <p:extLst>
      <p:ext uri="{BB962C8B-B14F-4D97-AF65-F5344CB8AC3E}">
        <p14:creationId xmlns:p14="http://schemas.microsoft.com/office/powerpoint/2010/main" val="254796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Configureren van je cloudopslag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i="1" dirty="0"/>
              <a:t>Zeer eenvoudig</a:t>
            </a:r>
          </a:p>
          <a:p>
            <a:pPr marL="0" indent="0">
              <a:buNone/>
            </a:pPr>
            <a:endParaRPr lang="nl-BE" b="1" i="1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Download de app uit de store voor jouw besturingssysteem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Log in met je account-gegevens</a:t>
            </a:r>
          </a:p>
          <a:p>
            <a:pPr lvl="1"/>
            <a:r>
              <a:rPr lang="nl-BE" dirty="0"/>
              <a:t>Gebruikersnaam</a:t>
            </a:r>
          </a:p>
          <a:p>
            <a:pPr lvl="1"/>
            <a:r>
              <a:rPr lang="nl-BE" dirty="0"/>
              <a:t>Wachtwoord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Klaar!</a:t>
            </a:r>
          </a:p>
        </p:txBody>
      </p:sp>
    </p:spTree>
    <p:extLst>
      <p:ext uri="{BB962C8B-B14F-4D97-AF65-F5344CB8AC3E}">
        <p14:creationId xmlns:p14="http://schemas.microsoft.com/office/powerpoint/2010/main" val="3509759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Nooit meer foto’s kwijtraken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Een aantal clouddiensten kan je instellen om je foto’s automatisch naar de </a:t>
            </a:r>
            <a:r>
              <a:rPr lang="nl-BE" dirty="0" err="1"/>
              <a:t>cloud</a:t>
            </a:r>
            <a:r>
              <a:rPr lang="nl-BE" dirty="0"/>
              <a:t> te uploaden</a:t>
            </a:r>
          </a:p>
          <a:p>
            <a:r>
              <a:rPr lang="nl-BE" dirty="0"/>
              <a:t>Wel opletten!</a:t>
            </a:r>
          </a:p>
          <a:p>
            <a:pPr lvl="1"/>
            <a:r>
              <a:rPr lang="nl-BE" dirty="0"/>
              <a:t>Kan kostbaar zijn bij mobiel data-abonnement!</a:t>
            </a:r>
          </a:p>
          <a:p>
            <a:pPr lvl="1"/>
            <a:r>
              <a:rPr lang="nl-BE" dirty="0"/>
              <a:t>Stel in om enkel te uploaden bij Wifi-verbinding</a:t>
            </a:r>
          </a:p>
          <a:p>
            <a:r>
              <a:rPr lang="nl-BE" dirty="0"/>
              <a:t>Je neemt een nieuwe foto: </a:t>
            </a:r>
          </a:p>
          <a:p>
            <a:pPr lvl="1"/>
            <a:r>
              <a:rPr lang="nl-BE" dirty="0"/>
              <a:t>Hij belandt meteen in de cloudopslag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479499"/>
              </p:ext>
            </p:extLst>
          </p:nvPr>
        </p:nvGraphicFramePr>
        <p:xfrm>
          <a:off x="8296712" y="4340913"/>
          <a:ext cx="3057088" cy="1836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Image" r:id="rId3" imgW="7567920" imgH="4545720" progId="Photoshop.Image.55">
                  <p:embed/>
                </p:oleObj>
              </mc:Choice>
              <mc:Fallback>
                <p:oleObj name="Image" r:id="rId3" imgW="7567920" imgH="4545720" progId="Photoshop.Image.5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96712" y="4340913"/>
                        <a:ext cx="3057088" cy="1836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2258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Alternatief voor afzonderlijke apps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Installeer een file manager</a:t>
            </a:r>
          </a:p>
          <a:p>
            <a:pPr lvl="1"/>
            <a:r>
              <a:rPr lang="nl-BE" dirty="0"/>
              <a:t>Vergelijkbaar met Windows verkenner</a:t>
            </a:r>
          </a:p>
          <a:p>
            <a:r>
              <a:rPr lang="nl-BE" dirty="0"/>
              <a:t>In moderne file managers kunnen </a:t>
            </a:r>
            <a:r>
              <a:rPr lang="nl-BE" dirty="0" err="1"/>
              <a:t>cloud</a:t>
            </a:r>
            <a:r>
              <a:rPr lang="nl-BE" dirty="0"/>
              <a:t>-accounts gekoppeld worden</a:t>
            </a:r>
          </a:p>
          <a:p>
            <a:pPr lvl="1"/>
            <a:r>
              <a:rPr lang="nl-BE" dirty="0"/>
              <a:t>Het voelt aan alsof je mappen in de </a:t>
            </a:r>
            <a:r>
              <a:rPr lang="nl-BE" dirty="0" err="1"/>
              <a:t>cloud</a:t>
            </a:r>
            <a:r>
              <a:rPr lang="nl-BE" dirty="0"/>
              <a:t>, mappen op je apparaat worden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7221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Enkele bekende file managers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085" y="1687996"/>
            <a:ext cx="2693504" cy="269350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1687996"/>
            <a:ext cx="2857500" cy="28575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775" y="1687996"/>
            <a:ext cx="1905000" cy="190500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838200" y="4915867"/>
            <a:ext cx="10130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dirty="0"/>
              <a:t>ES File Explorer		ASTRO File Manager		File Commander</a:t>
            </a:r>
          </a:p>
          <a:p>
            <a:pPr algn="ctr"/>
            <a:endParaRPr lang="nl-BE" dirty="0"/>
          </a:p>
          <a:p>
            <a:pPr algn="ctr"/>
            <a:r>
              <a:rPr lang="nl-BE" dirty="0"/>
              <a:t>Voor iOS en Android, niet voor Windows</a:t>
            </a:r>
          </a:p>
        </p:txBody>
      </p:sp>
    </p:spTree>
    <p:extLst>
      <p:ext uri="{BB962C8B-B14F-4D97-AF65-F5344CB8AC3E}">
        <p14:creationId xmlns:p14="http://schemas.microsoft.com/office/powerpoint/2010/main" val="3407351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Case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Accounts toevoegen aan File Commander voor Android</a:t>
            </a:r>
          </a:p>
          <a:p>
            <a:r>
              <a:rPr lang="nl-BE" dirty="0"/>
              <a:t>Tik op het pictogram van File Commander</a:t>
            </a:r>
          </a:p>
          <a:p>
            <a:r>
              <a:rPr lang="nl-BE" dirty="0"/>
              <a:t>Op de volgende slides illustreren we het met screen shots</a:t>
            </a:r>
          </a:p>
          <a:p>
            <a:endParaRPr lang="nl-BE" dirty="0"/>
          </a:p>
        </p:txBody>
      </p:sp>
      <p:sp>
        <p:nvSpPr>
          <p:cNvPr id="4" name="Pijl-rechts 3"/>
          <p:cNvSpPr/>
          <p:nvPr/>
        </p:nvSpPr>
        <p:spPr>
          <a:xfrm>
            <a:off x="7986319" y="4641778"/>
            <a:ext cx="2055303" cy="15351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9489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712" y="292100"/>
            <a:ext cx="3933825" cy="629412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716" y="292100"/>
            <a:ext cx="3933825" cy="6294120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2910979" y="5377343"/>
            <a:ext cx="2818702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Tik op “Account toevoegen”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6352435" y="2943671"/>
            <a:ext cx="2646832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nl-BE" dirty="0">
                <a:solidFill>
                  <a:schemeClr val="bg1"/>
                </a:solidFill>
              </a:rPr>
              <a:t>Tik op de dienst die je wil toevoegen</a:t>
            </a:r>
          </a:p>
        </p:txBody>
      </p:sp>
      <p:sp>
        <p:nvSpPr>
          <p:cNvPr id="13" name="Ovaal 12"/>
          <p:cNvSpPr/>
          <p:nvPr/>
        </p:nvSpPr>
        <p:spPr>
          <a:xfrm>
            <a:off x="993990" y="5377343"/>
            <a:ext cx="1593908" cy="64595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Ovaal 13"/>
          <p:cNvSpPr/>
          <p:nvPr/>
        </p:nvSpPr>
        <p:spPr>
          <a:xfrm>
            <a:off x="7927396" y="1964422"/>
            <a:ext cx="1593908" cy="64595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4536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320039"/>
            <a:ext cx="3916777" cy="6266843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447" y="320039"/>
            <a:ext cx="3916777" cy="6266843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642531" y="4068661"/>
            <a:ext cx="3498210" cy="147732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Vul je login-gegevens 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In dit geval OneDrive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OneDrive zal je vragen of je File Commander wil autoriseren om OneDrive te gebruiken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8558740" y="4899658"/>
            <a:ext cx="2646832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nl-BE" dirty="0">
                <a:solidFill>
                  <a:schemeClr val="bg1"/>
                </a:solidFill>
              </a:rPr>
              <a:t>Voilà, al je bestanden zijn beschikbaar</a:t>
            </a:r>
          </a:p>
        </p:txBody>
      </p:sp>
    </p:spTree>
    <p:extLst>
      <p:ext uri="{BB962C8B-B14F-4D97-AF65-F5344CB8AC3E}">
        <p14:creationId xmlns:p14="http://schemas.microsoft.com/office/powerpoint/2010/main" val="2837189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635" y="410817"/>
            <a:ext cx="3815177" cy="6104284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2374491" y="3598012"/>
            <a:ext cx="2646832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nl-BE" dirty="0">
                <a:solidFill>
                  <a:schemeClr val="bg1"/>
                </a:solidFill>
              </a:rPr>
              <a:t>Zo worden bijvoorbeeld je bestanden in Dropbox weergegeven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7130643" y="3345513"/>
            <a:ext cx="2002848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r"/>
            <a:r>
              <a:rPr lang="nl-BE" dirty="0">
                <a:solidFill>
                  <a:schemeClr val="bg1"/>
                </a:solidFill>
              </a:rPr>
              <a:t>Mooi toch! </a:t>
            </a:r>
            <a:r>
              <a:rPr lang="nl-BE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31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OAuth</a:t>
            </a:r>
            <a:r>
              <a:rPr lang="nl-BE" dirty="0"/>
              <a:t> (Open </a:t>
            </a:r>
            <a:r>
              <a:rPr lang="nl-BE" dirty="0" err="1"/>
              <a:t>Authorization</a:t>
            </a:r>
            <a:r>
              <a:rPr lang="nl-BE" dirty="0"/>
              <a:t>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Het integreren van cloudopslag in een file manager houdt niet in dat een derde partij (de producent van de file manager) jouw gebruikersnaam of wachtwoord kent</a:t>
            </a:r>
          </a:p>
          <a:p>
            <a:r>
              <a:rPr lang="nl-BE" dirty="0"/>
              <a:t>Functioneert eerder als doorgeefluik</a:t>
            </a:r>
          </a:p>
          <a:p>
            <a:r>
              <a:rPr lang="nl-BE" dirty="0" err="1"/>
              <a:t>OAuth</a:t>
            </a:r>
            <a:r>
              <a:rPr lang="nl-BE" dirty="0"/>
              <a:t> is een open standaard voor autorisatie</a:t>
            </a:r>
          </a:p>
          <a:p>
            <a:r>
              <a:rPr lang="nl-BE" dirty="0"/>
              <a:t>Je geeft met </a:t>
            </a:r>
            <a:r>
              <a:rPr lang="nl-BE" dirty="0" err="1"/>
              <a:t>OAuth</a:t>
            </a:r>
            <a:r>
              <a:rPr lang="nl-BE" dirty="0"/>
              <a:t> een app toegang tot je bestanden, zonder je gebruikersnaam en wachtwoord uit handen te geven</a:t>
            </a:r>
          </a:p>
        </p:txBody>
      </p:sp>
    </p:spTree>
    <p:extLst>
      <p:ext uri="{BB962C8B-B14F-4D97-AF65-F5344CB8AC3E}">
        <p14:creationId xmlns:p14="http://schemas.microsoft.com/office/powerpoint/2010/main" val="3000475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Practicum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1015068" y="2600586"/>
            <a:ext cx="9873842" cy="22467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sz="2800" dirty="0"/>
              <a:t>Bedankt voor uw interesse</a:t>
            </a:r>
          </a:p>
          <a:p>
            <a:pPr algn="ctr"/>
            <a:endParaRPr lang="nl-BE" sz="2800" dirty="0"/>
          </a:p>
          <a:p>
            <a:pPr algn="ctr"/>
            <a:endParaRPr lang="nl-BE" sz="2800" dirty="0"/>
          </a:p>
          <a:p>
            <a:pPr algn="ctr"/>
            <a:r>
              <a:rPr lang="nl-BE" sz="2800" dirty="0"/>
              <a:t>Wij staan de rest van de avond ter beschikking van elkeen die we kunnen helpen zijn cloudopslag te configureren</a:t>
            </a:r>
          </a:p>
        </p:txBody>
      </p:sp>
    </p:spTree>
    <p:extLst>
      <p:ext uri="{BB962C8B-B14F-4D97-AF65-F5344CB8AC3E}">
        <p14:creationId xmlns:p14="http://schemas.microsoft.com/office/powerpoint/2010/main" val="74042408"/>
      </p:ext>
    </p:extLst>
  </p:cSld>
  <p:clrMapOvr>
    <a:masterClrMapping/>
  </p:clrMapOvr>
</p:sld>
</file>

<file path=ppt/theme/theme1.xml><?xml version="1.0" encoding="utf-8"?>
<a:theme xmlns:a="http://schemas.openxmlformats.org/drawingml/2006/main" name="Diept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TM04033923[[fn=Diepte]]</Template>
  <TotalTime>375</TotalTime>
  <Words>825</Words>
  <Application>Microsoft Office PowerPoint</Application>
  <PresentationFormat>Breedbeeld</PresentationFormat>
  <Paragraphs>140</Paragraphs>
  <Slides>21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6" baseType="lpstr">
      <vt:lpstr>Arial</vt:lpstr>
      <vt:lpstr>Corbel</vt:lpstr>
      <vt:lpstr>Wingdings</vt:lpstr>
      <vt:lpstr>Diepte</vt:lpstr>
      <vt:lpstr>Adobe Photoshop Image</vt:lpstr>
      <vt:lpstr>Cloudopslag configureren   op mobiele apparaten</vt:lpstr>
      <vt:lpstr>De wolk als metafoor</vt:lpstr>
      <vt:lpstr>Waarom cloudopslag?</vt:lpstr>
      <vt:lpstr>Populaire diensten</vt:lpstr>
      <vt:lpstr>Apps voor elke dienst</vt:lpstr>
      <vt:lpstr>… Apps voor elke dienst</vt:lpstr>
      <vt:lpstr>Een persoonlijke tip</vt:lpstr>
      <vt:lpstr>PowerPoint-presentatie</vt:lpstr>
      <vt:lpstr>Actueel overzicht (02/2016)</vt:lpstr>
      <vt:lpstr>Belangrijk begrip: Synchronisatie</vt:lpstr>
      <vt:lpstr>File Versioning</vt:lpstr>
      <vt:lpstr>Configureren van je cloudopslag</vt:lpstr>
      <vt:lpstr>Nooit meer foto’s kwijtraken</vt:lpstr>
      <vt:lpstr>Alternatief voor afzonderlijke apps</vt:lpstr>
      <vt:lpstr>Enkele bekende file managers</vt:lpstr>
      <vt:lpstr>Case</vt:lpstr>
      <vt:lpstr>PowerPoint-presentatie</vt:lpstr>
      <vt:lpstr>PowerPoint-presentatie</vt:lpstr>
      <vt:lpstr>PowerPoint-presentatie</vt:lpstr>
      <vt:lpstr>OAuth (Open Authorization)</vt:lpstr>
      <vt:lpstr>Practicum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Cloud-accounts configureren   op mobiele apparaten</dc:title>
  <dc:creator>Johan Jacobs</dc:creator>
  <cp:lastModifiedBy>Johan Jacobs</cp:lastModifiedBy>
  <cp:revision>44</cp:revision>
  <dcterms:created xsi:type="dcterms:W3CDTF">2016-03-16T12:56:46Z</dcterms:created>
  <dcterms:modified xsi:type="dcterms:W3CDTF">2016-03-18T17:18:36Z</dcterms:modified>
</cp:coreProperties>
</file>