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7" r:id="rId1"/>
  </p:sldMasterIdLst>
  <p:sldIdLst>
    <p:sldId id="256" r:id="rId2"/>
    <p:sldId id="265" r:id="rId3"/>
    <p:sldId id="257" r:id="rId4"/>
    <p:sldId id="261" r:id="rId5"/>
    <p:sldId id="258" r:id="rId6"/>
    <p:sldId id="260" r:id="rId7"/>
    <p:sldId id="259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10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045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088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2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0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392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51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716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21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573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0632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204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4761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619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903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6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3/1/2016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21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  <p:sldLayoutId id="2147484059" r:id="rId12"/>
    <p:sldLayoutId id="2147484060" r:id="rId13"/>
    <p:sldLayoutId id="2147484061" r:id="rId14"/>
    <p:sldLayoutId id="2147484062" r:id="rId15"/>
    <p:sldLayoutId id="214748406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ccounts.google.com/" TargetMode="External"/><Relationship Id="rId2" Type="http://schemas.openxmlformats.org/officeDocument/2006/relationships/hyperlink" Target="http://accounts.google.com/signu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settings/accoun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De Play Store van Google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/>
              <a:t>Van start met je tablet of smartphone</a:t>
            </a:r>
          </a:p>
          <a:p>
            <a:endParaRPr lang="nl-BE" dirty="0"/>
          </a:p>
          <a:p>
            <a:r>
              <a:rPr lang="nl-BE" dirty="0"/>
              <a:t>Johan Jacobs (02-2016)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25386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Android-toestel gekocht?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Een Google Account is noodzakelijk om apps te verkrijgen</a:t>
            </a:r>
          </a:p>
          <a:p>
            <a:r>
              <a:rPr lang="nl-BE" dirty="0"/>
              <a:t>Anders enkel toegang tot fabrieks-apps</a:t>
            </a:r>
          </a:p>
          <a:p>
            <a:r>
              <a:rPr lang="nl-BE" dirty="0"/>
              <a:t>Er zijn wel alternatieve app stores</a:t>
            </a:r>
          </a:p>
          <a:p>
            <a:pPr lvl="1"/>
            <a:r>
              <a:rPr lang="nl-NL" dirty="0"/>
              <a:t>F-</a:t>
            </a:r>
            <a:r>
              <a:rPr lang="nl-NL" dirty="0" err="1"/>
              <a:t>Droid</a:t>
            </a:r>
            <a:r>
              <a:rPr lang="nl-NL" dirty="0"/>
              <a:t> (voornamelijk open source apps voor Android)</a:t>
            </a:r>
          </a:p>
          <a:p>
            <a:pPr lvl="1"/>
            <a:r>
              <a:rPr lang="nl-NL" dirty="0"/>
              <a:t>Amazon Appstore </a:t>
            </a:r>
            <a:r>
              <a:rPr lang="nl-NL" dirty="0" err="1"/>
              <a:t>for</a:t>
            </a:r>
            <a:r>
              <a:rPr lang="nl-NL" dirty="0"/>
              <a:t> Android</a:t>
            </a:r>
          </a:p>
          <a:p>
            <a:pPr lvl="1"/>
            <a:r>
              <a:rPr lang="nl-NL" dirty="0" err="1"/>
              <a:t>GetJar</a:t>
            </a:r>
            <a:endParaRPr lang="nl-NL" dirty="0"/>
          </a:p>
          <a:p>
            <a:pPr lvl="1"/>
            <a:r>
              <a:rPr lang="nl-NL" dirty="0" err="1"/>
              <a:t>Merkgebonden</a:t>
            </a:r>
            <a:r>
              <a:rPr lang="nl-NL" dirty="0"/>
              <a:t> stores (Samsung, Sony,... )</a:t>
            </a:r>
          </a:p>
          <a:p>
            <a:r>
              <a:rPr lang="nl-BE" dirty="0"/>
              <a:t>Sommige alternatieve stores hebben een slechte reputatie (malware)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929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Eerst een Google Account maken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Heb je een Gmail-adres? Dan heb je al een Google Account</a:t>
            </a:r>
          </a:p>
          <a:p>
            <a:pPr lvl="1"/>
            <a:r>
              <a:rPr lang="nl-BE" dirty="0"/>
              <a:t>Je hoef alleen nog maar in te loggen</a:t>
            </a:r>
            <a:endParaRPr lang="nl-NL" dirty="0"/>
          </a:p>
          <a:p>
            <a:r>
              <a:rPr lang="nl-NL" dirty="0"/>
              <a:t>Account Maken: </a:t>
            </a:r>
            <a:r>
              <a:rPr lang="nl-NL" dirty="0">
                <a:hlinkClick r:id="rId2"/>
              </a:rPr>
              <a:t>http://accounts.google.com/signup</a:t>
            </a:r>
            <a:endParaRPr lang="nl-NL" dirty="0"/>
          </a:p>
          <a:p>
            <a:r>
              <a:rPr lang="nl-NL" dirty="0"/>
              <a:t>Inloggen: </a:t>
            </a:r>
            <a:r>
              <a:rPr lang="nl-NL" dirty="0">
                <a:hlinkClick r:id="rId3"/>
              </a:rPr>
              <a:t>https://accounts.google.com/</a:t>
            </a:r>
            <a:endParaRPr lang="nl-NL" dirty="0"/>
          </a:p>
          <a:p>
            <a:r>
              <a:rPr lang="nl-NL" dirty="0"/>
              <a:t>Login Instellingen: </a:t>
            </a:r>
            <a:r>
              <a:rPr lang="nl-NL" dirty="0">
                <a:hlinkClick r:id="rId4"/>
              </a:rPr>
              <a:t>https://www.google.com/settings/account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9190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Eén Google Account voor al deze diensten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Gmail (de maildienst van Google)</a:t>
            </a:r>
          </a:p>
          <a:p>
            <a:r>
              <a:rPr lang="nl-NL" dirty="0" err="1"/>
              <a:t>Hangouts</a:t>
            </a:r>
            <a:r>
              <a:rPr lang="nl-NL" dirty="0"/>
              <a:t> (communicatie zoals Skype)</a:t>
            </a:r>
          </a:p>
          <a:p>
            <a:r>
              <a:rPr lang="nl-NL" dirty="0"/>
              <a:t>Agenda (agenda bijhouden)</a:t>
            </a:r>
          </a:p>
          <a:p>
            <a:r>
              <a:rPr lang="nl-NL" dirty="0"/>
              <a:t>Drive (opslagruimte in de </a:t>
            </a:r>
            <a:r>
              <a:rPr lang="nl-NL" dirty="0" err="1"/>
              <a:t>cloud</a:t>
            </a:r>
            <a:r>
              <a:rPr lang="nl-NL" dirty="0"/>
              <a:t>)</a:t>
            </a:r>
          </a:p>
          <a:p>
            <a:r>
              <a:rPr lang="nl-NL" dirty="0"/>
              <a:t>Documenten (maken en bijhouden van documenten)</a:t>
            </a:r>
          </a:p>
          <a:p>
            <a:r>
              <a:rPr lang="nl-NL" b="1" i="1" dirty="0"/>
              <a:t>Play</a:t>
            </a:r>
            <a:r>
              <a:rPr lang="nl-NL" dirty="0"/>
              <a:t> (apps voor je Android)</a:t>
            </a:r>
          </a:p>
          <a:p>
            <a:r>
              <a:rPr lang="nl-BE" dirty="0" err="1"/>
              <a:t>Youtube</a:t>
            </a:r>
            <a:r>
              <a:rPr lang="nl-BE" dirty="0"/>
              <a:t> (videodienst)</a:t>
            </a:r>
          </a:p>
          <a:p>
            <a:r>
              <a:rPr lang="nl-BE" dirty="0"/>
              <a:t>Plus (sociaal medium zoals Facebook)</a:t>
            </a:r>
          </a:p>
          <a:p>
            <a:r>
              <a:rPr lang="nl-BE" dirty="0"/>
              <a:t>…</a:t>
            </a:r>
            <a:endParaRPr lang="nl-NL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368754"/>
              </p:ext>
            </p:extLst>
          </p:nvPr>
        </p:nvGraphicFramePr>
        <p:xfrm>
          <a:off x="7779327" y="609600"/>
          <a:ext cx="3200400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Image" r:id="rId3" imgW="4228560" imgH="7834680" progId="Photoshop.Image.11">
                  <p:embed/>
                </p:oleObj>
              </mc:Choice>
              <mc:Fallback>
                <p:oleObj name="Image" r:id="rId3" imgW="4228560" imgH="7834680" progId="Photoshop.Image.11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79327" y="609600"/>
                        <a:ext cx="3200400" cy="594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3083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77" y="532004"/>
            <a:ext cx="3723050" cy="5956879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583" y="532004"/>
            <a:ext cx="3723050" cy="595688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389" y="532004"/>
            <a:ext cx="3723050" cy="595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74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65" y="548641"/>
            <a:ext cx="3673329" cy="587732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051" y="549701"/>
            <a:ext cx="3672666" cy="5876266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875" y="548642"/>
            <a:ext cx="3673328" cy="587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76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Selectief gebruik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Je hebt alle Google-diensten ter beschikking</a:t>
            </a:r>
          </a:p>
          <a:p>
            <a:r>
              <a:rPr lang="nl-BE" dirty="0"/>
              <a:t>Je bent niet verplicht ze allemaal te gebruiken</a:t>
            </a:r>
          </a:p>
          <a:p>
            <a:pPr lvl="1"/>
            <a:r>
              <a:rPr lang="nl-BE" dirty="0"/>
              <a:t>Je kan bijvoorbeeld je e-mailadres (van Gmail) ongebruikt laten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6819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Apps installeren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Na één keer te zijn </a:t>
            </a:r>
            <a:r>
              <a:rPr lang="nl-BE" dirty="0" err="1"/>
              <a:t>ingeloged</a:t>
            </a:r>
            <a:r>
              <a:rPr lang="nl-BE" dirty="0"/>
              <a:t> op je tablet kan je apps installeren</a:t>
            </a:r>
          </a:p>
          <a:p>
            <a:pPr lvl="1"/>
            <a:r>
              <a:rPr lang="nl-BE" dirty="0"/>
              <a:t>Vanuit je PC</a:t>
            </a:r>
          </a:p>
          <a:p>
            <a:pPr lvl="1"/>
            <a:r>
              <a:rPr lang="nl-BE" dirty="0"/>
              <a:t>Vanuit je tablet zelf</a:t>
            </a:r>
          </a:p>
          <a:p>
            <a:r>
              <a:rPr lang="nl-BE" dirty="0"/>
              <a:t>Zowel gratis apps als betaal-apps</a:t>
            </a:r>
          </a:p>
          <a:p>
            <a:pPr lvl="1"/>
            <a:r>
              <a:rPr lang="nl-BE" dirty="0"/>
              <a:t>Gratis apps komen helaas vaak met irritante reclame</a:t>
            </a:r>
          </a:p>
          <a:p>
            <a:r>
              <a:rPr lang="nl-BE" dirty="0"/>
              <a:t>Wat zijn in-app-aankopen?</a:t>
            </a:r>
          </a:p>
          <a:p>
            <a:pPr lvl="1"/>
            <a:r>
              <a:rPr lang="nl-BE" dirty="0"/>
              <a:t>Binnenin de app moet je soms voor bepaalde inhoud betalen, ook in spelletjes.</a:t>
            </a:r>
          </a:p>
          <a:p>
            <a:pPr lvl="1"/>
            <a:r>
              <a:rPr lang="nl-BE" dirty="0"/>
              <a:t>Kan uitgezet worden of </a:t>
            </a:r>
            <a:r>
              <a:rPr lang="nl-BE"/>
              <a:t>met </a:t>
            </a:r>
            <a:r>
              <a:rPr lang="nl-NL"/>
              <a:t>wachtwoo</a:t>
            </a:r>
            <a:r>
              <a:rPr lang="nl-BE"/>
              <a:t>rd </a:t>
            </a:r>
            <a:r>
              <a:rPr lang="nl-BE" dirty="0"/>
              <a:t>beveiligd worden, voor bijvoorbeeld de (kleine) kinderen.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2262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0163" y="318781"/>
            <a:ext cx="3301973" cy="6164598"/>
          </a:xfrm>
        </p:spPr>
        <p:txBody>
          <a:bodyPr>
            <a:normAutofit/>
          </a:bodyPr>
          <a:lstStyle/>
          <a:p>
            <a:r>
              <a:rPr lang="nl-BE" dirty="0"/>
              <a:t>Een </a:t>
            </a:r>
            <a:br>
              <a:rPr lang="nl-BE" dirty="0"/>
            </a:br>
            <a:r>
              <a:rPr lang="nl-BE" dirty="0"/>
              <a:t>betaalmethode </a:t>
            </a:r>
            <a:br>
              <a:rPr lang="nl-BE" dirty="0"/>
            </a:br>
            <a:r>
              <a:rPr lang="nl-BE" dirty="0"/>
              <a:t>aan je </a:t>
            </a:r>
            <a:br>
              <a:rPr lang="nl-BE" dirty="0"/>
            </a:br>
            <a:r>
              <a:rPr lang="nl-BE" dirty="0"/>
              <a:t>Google Account </a:t>
            </a:r>
            <a:br>
              <a:rPr lang="nl-BE" dirty="0"/>
            </a:br>
            <a:r>
              <a:rPr lang="nl-BE" dirty="0"/>
              <a:t>koppelen</a:t>
            </a:r>
            <a:br>
              <a:rPr lang="nl-BE" dirty="0"/>
            </a:br>
            <a:br>
              <a:rPr lang="nl-BE" dirty="0"/>
            </a:br>
            <a:r>
              <a:rPr lang="nl-BE" dirty="0"/>
              <a:t>(optioneel)</a:t>
            </a:r>
            <a:endParaRPr lang="nl-NL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415" y="318782"/>
            <a:ext cx="3852873" cy="6164597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9568" y="318781"/>
            <a:ext cx="3852874" cy="616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51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Je kan ook prepaid Google Play-kaarten kopen</a:t>
            </a:r>
            <a:endParaRPr lang="nl-NL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213111"/>
              </p:ext>
            </p:extLst>
          </p:nvPr>
        </p:nvGraphicFramePr>
        <p:xfrm>
          <a:off x="2268768" y="2024149"/>
          <a:ext cx="7623983" cy="4065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Image" r:id="rId3" imgW="12507840" imgH="6653880" progId="Photoshop.Image.11">
                  <p:embed/>
                </p:oleObj>
              </mc:Choice>
              <mc:Fallback>
                <p:oleObj name="Image" r:id="rId3" imgW="12507840" imgH="6653880" progId="Photoshop.Image.11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8768" y="2024149"/>
                        <a:ext cx="7623983" cy="4065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71760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99</TotalTime>
  <Words>281</Words>
  <Application>Microsoft Office PowerPoint</Application>
  <PresentationFormat>Breedbeeld</PresentationFormat>
  <Paragraphs>44</Paragraphs>
  <Slides>10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Image</vt:lpstr>
      <vt:lpstr>De Play Store van Google</vt:lpstr>
      <vt:lpstr>Android-toestel gekocht?</vt:lpstr>
      <vt:lpstr>Eerst een Google Account maken</vt:lpstr>
      <vt:lpstr>Eén Google Account voor al deze diensten</vt:lpstr>
      <vt:lpstr>PowerPoint-presentatie</vt:lpstr>
      <vt:lpstr>PowerPoint-presentatie</vt:lpstr>
      <vt:lpstr>Selectief gebruik</vt:lpstr>
      <vt:lpstr>Apps installeren</vt:lpstr>
      <vt:lpstr>Een  betaalmethode  aan je  Google Account  koppelen  (optioneel)</vt:lpstr>
      <vt:lpstr>Je kan ook prepaid Google Play-kaarten kopen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Play Store van Google</dc:title>
  <dc:creator>Johan Jacobs</dc:creator>
  <cp:lastModifiedBy>Johan Jacobs</cp:lastModifiedBy>
  <cp:revision>19</cp:revision>
  <dcterms:created xsi:type="dcterms:W3CDTF">2016-02-19T10:18:14Z</dcterms:created>
  <dcterms:modified xsi:type="dcterms:W3CDTF">2016-03-01T11:05:20Z</dcterms:modified>
</cp:coreProperties>
</file>