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0080625" cy="5670550"/>
  <p:notesSz cx="7559675" cy="10691813"/>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13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jdelijke aanduiding voor koptekst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nl-BE" sz="1400" b="0" i="0" u="none" strike="noStrike" kern="1200" cap="none">
              <a:ln>
                <a:noFill/>
              </a:ln>
              <a:latin typeface="Liberation Sans" pitchFamily="18"/>
              <a:ea typeface="Noto Sans CJK SC Regular" pitchFamily="2"/>
              <a:cs typeface="FreeSans" pitchFamily="2"/>
            </a:endParaRPr>
          </a:p>
        </p:txBody>
      </p:sp>
      <p:sp>
        <p:nvSpPr>
          <p:cNvPr id="3" name="Tijdelijke aanduiding voor datum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nl-BE" sz="1400" b="0" i="0" u="none" strike="noStrike" kern="1200" cap="none">
              <a:ln>
                <a:noFill/>
              </a:ln>
              <a:latin typeface="Liberation Sans" pitchFamily="18"/>
              <a:ea typeface="Noto Sans CJK SC Regular" pitchFamily="2"/>
              <a:cs typeface="FreeSans" pitchFamily="2"/>
            </a:endParaRPr>
          </a:p>
        </p:txBody>
      </p:sp>
      <p:sp>
        <p:nvSpPr>
          <p:cNvPr id="4" name="Tijdelijke aanduiding voor voettekst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nl-BE" sz="1400" b="0" i="0" u="none" strike="noStrike" kern="1200" cap="none">
              <a:ln>
                <a:noFill/>
              </a:ln>
              <a:latin typeface="Liberation Sans" pitchFamily="18"/>
              <a:ea typeface="Noto Sans CJK SC Regular" pitchFamily="2"/>
              <a:cs typeface="FreeSans" pitchFamily="2"/>
            </a:endParaRPr>
          </a:p>
        </p:txBody>
      </p:sp>
      <p:sp>
        <p:nvSpPr>
          <p:cNvPr id="5" name="Tijdelijke aanduiding voor dianummer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07B6F5F0-99ED-4367-83B3-271A7F8D71F0}" type="slidenum">
              <a:t>‹nr.›</a:t>
            </a:fld>
            <a:endParaRPr lang="nl-BE" sz="14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1604950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Tijdelijke aanduiding voor notities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nl-BE"/>
          </a:p>
        </p:txBody>
      </p:sp>
      <p:sp>
        <p:nvSpPr>
          <p:cNvPr id="4" name="Tijdelijke aanduiding voor koptekst 3"/>
          <p:cNvSpPr txBox="1">
            <a:spLocks noGrp="1"/>
          </p:cNvSpPr>
          <p:nvPr>
            <p:ph type="hdr" sz="quarter"/>
          </p:nvPr>
        </p:nvSpPr>
        <p:spPr>
          <a:xfrm>
            <a:off x="0" y="0"/>
            <a:ext cx="3280680" cy="534240"/>
          </a:xfrm>
          <a:prstGeom prst="rect">
            <a:avLst/>
          </a:prstGeom>
          <a:noFill/>
          <a:ln>
            <a:noFill/>
          </a:ln>
        </p:spPr>
        <p:txBody>
          <a:bodyPr lIns="0" tIns="0" rIns="0" bIns="0" anchorCtr="0">
            <a:noAutofit/>
          </a:bodyPr>
          <a:lstStyle>
            <a:lvl1pPr lvl="0" rtl="0" hangingPunct="0">
              <a:buNone/>
              <a:tabLst/>
              <a:defRPr lang="nl-BE" sz="1400" kern="1200">
                <a:latin typeface="Liberation Serif" pitchFamily="18"/>
                <a:ea typeface="DejaVu Sans" pitchFamily="2"/>
                <a:cs typeface="DejaVu Sans" pitchFamily="2"/>
              </a:defRPr>
            </a:lvl1pPr>
          </a:lstStyle>
          <a:p>
            <a:pPr lvl="0"/>
            <a:endParaRPr lang="nl-BE"/>
          </a:p>
        </p:txBody>
      </p:sp>
      <p:sp>
        <p:nvSpPr>
          <p:cNvPr id="5" name="Tijdelijke aanduiding voor datum 4"/>
          <p:cNvSpPr txBox="1">
            <a:spLocks noGrp="1"/>
          </p:cNvSpPr>
          <p:nvPr>
            <p:ph type="dt" idx="1"/>
          </p:nvPr>
        </p:nvSpPr>
        <p:spPr>
          <a:xfrm>
            <a:off x="4278960" y="0"/>
            <a:ext cx="3280680" cy="534240"/>
          </a:xfrm>
          <a:prstGeom prst="rect">
            <a:avLst/>
          </a:prstGeom>
          <a:noFill/>
          <a:ln>
            <a:noFill/>
          </a:ln>
        </p:spPr>
        <p:txBody>
          <a:bodyPr lIns="0" tIns="0" rIns="0" bIns="0" anchorCtr="0">
            <a:noAutofit/>
          </a:bodyPr>
          <a:lstStyle>
            <a:lvl1pPr lvl="0" algn="r" rtl="0" hangingPunct="0">
              <a:buNone/>
              <a:tabLst/>
              <a:defRPr lang="nl-BE" sz="1400" kern="1200">
                <a:latin typeface="Liberation Serif" pitchFamily="18"/>
                <a:ea typeface="DejaVu Sans" pitchFamily="2"/>
                <a:cs typeface="DejaVu Sans" pitchFamily="2"/>
              </a:defRPr>
            </a:lvl1pPr>
          </a:lstStyle>
          <a:p>
            <a:pPr lvl="0"/>
            <a:endParaRPr lang="nl-BE"/>
          </a:p>
        </p:txBody>
      </p:sp>
      <p:sp>
        <p:nvSpPr>
          <p:cNvPr id="6" name="Tijdelijke aanduiding voor voettekst 5"/>
          <p:cNvSpPr txBox="1">
            <a:spLocks noGrp="1"/>
          </p:cNvSpPr>
          <p:nvPr>
            <p:ph type="ftr" sz="quarter" idx="4"/>
          </p:nvPr>
        </p:nvSpPr>
        <p:spPr>
          <a:xfrm>
            <a:off x="0" y="10157400"/>
            <a:ext cx="3280680" cy="534240"/>
          </a:xfrm>
          <a:prstGeom prst="rect">
            <a:avLst/>
          </a:prstGeom>
          <a:noFill/>
          <a:ln>
            <a:noFill/>
          </a:ln>
        </p:spPr>
        <p:txBody>
          <a:bodyPr lIns="0" tIns="0" rIns="0" bIns="0" anchor="b" anchorCtr="0">
            <a:noAutofit/>
          </a:bodyPr>
          <a:lstStyle>
            <a:lvl1pPr lvl="0" rtl="0" hangingPunct="0">
              <a:buNone/>
              <a:tabLst/>
              <a:defRPr lang="nl-BE" sz="1400" kern="1200">
                <a:latin typeface="Liberation Serif" pitchFamily="18"/>
                <a:ea typeface="DejaVu Sans" pitchFamily="2"/>
                <a:cs typeface="DejaVu Sans" pitchFamily="2"/>
              </a:defRPr>
            </a:lvl1pPr>
          </a:lstStyle>
          <a:p>
            <a:pPr lvl="0"/>
            <a:endParaRPr lang="nl-BE"/>
          </a:p>
        </p:txBody>
      </p:sp>
      <p:sp>
        <p:nvSpPr>
          <p:cNvPr id="7" name="Tijdelijke aanduiding voor dianummer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noAutofit/>
          </a:bodyPr>
          <a:lstStyle>
            <a:lvl1pPr lvl="0" algn="r" rtl="0" hangingPunct="0">
              <a:buNone/>
              <a:tabLst/>
              <a:defRPr lang="nl-BE" sz="1400" kern="1200">
                <a:latin typeface="Liberation Serif" pitchFamily="18"/>
                <a:ea typeface="DejaVu Sans" pitchFamily="2"/>
                <a:cs typeface="DejaVu Sans" pitchFamily="2"/>
              </a:defRPr>
            </a:lvl1pPr>
          </a:lstStyle>
          <a:p>
            <a:pPr lvl="0"/>
            <a:fld id="{5588F11E-0E2F-48F4-B342-0AFAFA69EEDB}" type="slidenum">
              <a:t>‹nr.›</a:t>
            </a:fld>
            <a:endParaRPr lang="nl-BE"/>
          </a:p>
        </p:txBody>
      </p:sp>
    </p:spTree>
    <p:extLst>
      <p:ext uri="{BB962C8B-B14F-4D97-AF65-F5344CB8AC3E}">
        <p14:creationId xmlns:p14="http://schemas.microsoft.com/office/powerpoint/2010/main" val="2849778260"/>
      </p:ext>
    </p:extLst>
  </p:cSld>
  <p:clrMap bg1="lt1" tx1="dk1" bg2="lt2" tx2="dk2" accent1="accent1" accent2="accent2" accent3="accent3" accent4="accent4" accent5="accent5" accent6="accent6" hlink="hlink" folHlink="folHlink"/>
  <p:notesStyle>
    <a:lvl1pPr marL="216000" marR="0" indent="-216000" rtl="0" hangingPunct="0">
      <a:tabLst/>
      <a:defRPr lang="nl-BE" sz="2000" b="0" i="0" u="none" strike="noStrike" kern="1200" cap="none">
        <a:ln>
          <a:noFill/>
        </a:ln>
        <a:highlight>
          <a:scrgbClr r="0" g="0" b="0">
            <a:alpha val="0"/>
          </a:scrgbClr>
        </a:highlight>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0CB79D68-A347-4137-B79F-81030B3D7625}" type="slidenum">
              <a:t>1</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3D77181F-53D7-46D8-BE08-86017857B293}" type="slidenum">
              <a:t>2</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DB47C8CC-A747-45C9-89C9-A884F11A69A0}" type="slidenum">
              <a:t>3</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7A4DED3C-C250-4671-AEF6-888E1F952ABB}" type="slidenum">
              <a:t>4</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2976632D-BF8A-4D4F-BC0A-81813708E08E}" type="slidenum">
              <a:t>5</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6BE5F76A-1833-456C-8CC5-DD0347E1BB26}" type="slidenum">
              <a:t>6</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02B6514A-08DF-4EE2-A434-36CC86EE733A}" type="slidenum">
              <a:t>7</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C49DAAA0-0139-45B8-B739-3DF5212D4FC6}" type="slidenum">
              <a:t>8</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4587B678-3558-4C2A-AD29-576757DFB925}" type="slidenum">
              <a:t>9</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14430889-1272-44B7-B831-4FF31446EF57}" type="slidenum">
              <a:t>10</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724DF818-D077-4B9C-8BC8-196B041A9459}" type="slidenum">
              <a:t>11</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txBox="1">
            <a:spLocks noGrp="1"/>
          </p:cNvSpPr>
          <p:nvPr>
            <p:ph type="sldNum" sz="quarter" idx="5"/>
          </p:nvPr>
        </p:nvSpPr>
        <p:spPr>
          <a:ln/>
        </p:spPr>
        <p:txBody>
          <a:bodyPr lIns="0" tIns="0" rIns="0" bIns="0" anchor="b" anchorCtr="0">
            <a:noAutofit/>
          </a:bodyPr>
          <a:lstStyle/>
          <a:p>
            <a:pPr lvl="0"/>
            <a:fld id="{AA1B0CB4-194F-4F78-B016-858652A48785}" type="slidenum">
              <a:t>12</a:t>
            </a:fld>
            <a:endParaRPr lang="nl-BE"/>
          </a:p>
        </p:txBody>
      </p:sp>
      <p:sp>
        <p:nvSpPr>
          <p:cNvPr id="2" name="Tijdelijke aanduiding voor dia-afbeelding 1"/>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Tijdelijke aanduiding voor notities 2"/>
          <p:cNvSpPr txBox="1">
            <a:spLocks noGrp="1"/>
          </p:cNvSpPr>
          <p:nvPr>
            <p:ph type="body" sz="quarter" idx="1"/>
          </p:nvPr>
        </p:nvSpPr>
        <p:spPr/>
        <p:txBody>
          <a:bodyPr/>
          <a:lstStyle/>
          <a:p>
            <a:endParaRPr lang="nl-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60475" y="928688"/>
            <a:ext cx="7559675" cy="1973262"/>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pPr lvl="0"/>
            <a:endParaRPr lang="nl-BE"/>
          </a:p>
        </p:txBody>
      </p:sp>
      <p:sp>
        <p:nvSpPr>
          <p:cNvPr id="5" name="Tijdelijke aanduiding voor voettekst 4"/>
          <p:cNvSpPr>
            <a:spLocks noGrp="1"/>
          </p:cNvSpPr>
          <p:nvPr>
            <p:ph type="ftr" sz="quarter" idx="11"/>
          </p:nvPr>
        </p:nvSpPr>
        <p:spPr/>
        <p:txBody>
          <a:bodyPr/>
          <a:lstStyle/>
          <a:p>
            <a:pPr lvl="0"/>
            <a:endParaRPr lang="nl-BE"/>
          </a:p>
        </p:txBody>
      </p:sp>
      <p:sp>
        <p:nvSpPr>
          <p:cNvPr id="6" name="Tijdelijke aanduiding voor dianummer 5"/>
          <p:cNvSpPr>
            <a:spLocks noGrp="1"/>
          </p:cNvSpPr>
          <p:nvPr>
            <p:ph type="sldNum" sz="quarter" idx="12"/>
          </p:nvPr>
        </p:nvSpPr>
        <p:spPr/>
        <p:txBody>
          <a:bodyPr/>
          <a:lstStyle/>
          <a:p>
            <a:pPr lvl="0"/>
            <a:fld id="{A60EE8F9-879B-4693-AFC9-8B9092B3C43E}" type="slidenum">
              <a:t>‹nr.›</a:t>
            </a:fld>
            <a:endParaRPr lang="nl-BE"/>
          </a:p>
        </p:txBody>
      </p:sp>
    </p:spTree>
    <p:extLst>
      <p:ext uri="{BB962C8B-B14F-4D97-AF65-F5344CB8AC3E}">
        <p14:creationId xmlns:p14="http://schemas.microsoft.com/office/powerpoint/2010/main" val="181184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pPr lvl="0"/>
            <a:endParaRPr lang="nl-BE"/>
          </a:p>
        </p:txBody>
      </p:sp>
      <p:sp>
        <p:nvSpPr>
          <p:cNvPr id="5" name="Tijdelijke aanduiding voor voettekst 4"/>
          <p:cNvSpPr>
            <a:spLocks noGrp="1"/>
          </p:cNvSpPr>
          <p:nvPr>
            <p:ph type="ftr" sz="quarter" idx="11"/>
          </p:nvPr>
        </p:nvSpPr>
        <p:spPr/>
        <p:txBody>
          <a:bodyPr/>
          <a:lstStyle/>
          <a:p>
            <a:pPr lvl="0"/>
            <a:endParaRPr lang="nl-BE"/>
          </a:p>
        </p:txBody>
      </p:sp>
      <p:sp>
        <p:nvSpPr>
          <p:cNvPr id="6" name="Tijdelijke aanduiding voor dianummer 5"/>
          <p:cNvSpPr>
            <a:spLocks noGrp="1"/>
          </p:cNvSpPr>
          <p:nvPr>
            <p:ph type="sldNum" sz="quarter" idx="12"/>
          </p:nvPr>
        </p:nvSpPr>
        <p:spPr/>
        <p:txBody>
          <a:bodyPr/>
          <a:lstStyle/>
          <a:p>
            <a:pPr lvl="0"/>
            <a:fld id="{83D18FEF-06B4-4FA5-8D77-1915C7806944}" type="slidenum">
              <a:t>‹nr.›</a:t>
            </a:fld>
            <a:endParaRPr lang="nl-BE"/>
          </a:p>
        </p:txBody>
      </p:sp>
    </p:spTree>
    <p:extLst>
      <p:ext uri="{BB962C8B-B14F-4D97-AF65-F5344CB8AC3E}">
        <p14:creationId xmlns:p14="http://schemas.microsoft.com/office/powerpoint/2010/main" val="2402384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87388" y="1414463"/>
            <a:ext cx="8694737" cy="23574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pPr lvl="0"/>
            <a:endParaRPr lang="nl-BE"/>
          </a:p>
        </p:txBody>
      </p:sp>
      <p:sp>
        <p:nvSpPr>
          <p:cNvPr id="5" name="Tijdelijke aanduiding voor voettekst 4"/>
          <p:cNvSpPr>
            <a:spLocks noGrp="1"/>
          </p:cNvSpPr>
          <p:nvPr>
            <p:ph type="ftr" sz="quarter" idx="11"/>
          </p:nvPr>
        </p:nvSpPr>
        <p:spPr/>
        <p:txBody>
          <a:bodyPr/>
          <a:lstStyle/>
          <a:p>
            <a:pPr lvl="0"/>
            <a:endParaRPr lang="nl-BE"/>
          </a:p>
        </p:txBody>
      </p:sp>
      <p:sp>
        <p:nvSpPr>
          <p:cNvPr id="6" name="Tijdelijke aanduiding voor dianummer 5"/>
          <p:cNvSpPr>
            <a:spLocks noGrp="1"/>
          </p:cNvSpPr>
          <p:nvPr>
            <p:ph type="sldNum" sz="quarter" idx="12"/>
          </p:nvPr>
        </p:nvSpPr>
        <p:spPr/>
        <p:txBody>
          <a:bodyPr/>
          <a:lstStyle/>
          <a:p>
            <a:pPr lvl="0"/>
            <a:fld id="{BE52DAC8-219E-452B-986A-AFA96447D9F9}" type="slidenum">
              <a:t>‹nr.›</a:t>
            </a:fld>
            <a:endParaRPr lang="nl-BE"/>
          </a:p>
        </p:txBody>
      </p:sp>
    </p:spTree>
    <p:extLst>
      <p:ext uri="{BB962C8B-B14F-4D97-AF65-F5344CB8AC3E}">
        <p14:creationId xmlns:p14="http://schemas.microsoft.com/office/powerpoint/2010/main" val="2604793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503238" y="1327150"/>
            <a:ext cx="4459287" cy="328771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5114925" y="1327150"/>
            <a:ext cx="4460875" cy="328771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pPr lvl="0"/>
            <a:endParaRPr lang="nl-BE"/>
          </a:p>
        </p:txBody>
      </p:sp>
      <p:sp>
        <p:nvSpPr>
          <p:cNvPr id="6" name="Tijdelijke aanduiding voor voettekst 5"/>
          <p:cNvSpPr>
            <a:spLocks noGrp="1"/>
          </p:cNvSpPr>
          <p:nvPr>
            <p:ph type="ftr" sz="quarter" idx="11"/>
          </p:nvPr>
        </p:nvSpPr>
        <p:spPr/>
        <p:txBody>
          <a:bodyPr/>
          <a:lstStyle/>
          <a:p>
            <a:pPr lvl="0"/>
            <a:endParaRPr lang="nl-BE"/>
          </a:p>
        </p:txBody>
      </p:sp>
      <p:sp>
        <p:nvSpPr>
          <p:cNvPr id="7" name="Tijdelijke aanduiding voor dianummer 6"/>
          <p:cNvSpPr>
            <a:spLocks noGrp="1"/>
          </p:cNvSpPr>
          <p:nvPr>
            <p:ph type="sldNum" sz="quarter" idx="12"/>
          </p:nvPr>
        </p:nvSpPr>
        <p:spPr/>
        <p:txBody>
          <a:bodyPr/>
          <a:lstStyle/>
          <a:p>
            <a:pPr lvl="0"/>
            <a:fld id="{702DB366-14F0-40C7-B8E5-FD4063F8524E}" type="slidenum">
              <a:t>‹nr.›</a:t>
            </a:fld>
            <a:endParaRPr lang="nl-BE"/>
          </a:p>
        </p:txBody>
      </p:sp>
    </p:spTree>
    <p:extLst>
      <p:ext uri="{BB962C8B-B14F-4D97-AF65-F5344CB8AC3E}">
        <p14:creationId xmlns:p14="http://schemas.microsoft.com/office/powerpoint/2010/main" val="334334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93738" y="301625"/>
            <a:ext cx="8694737" cy="10969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693738" y="2071688"/>
            <a:ext cx="4265612" cy="3046412"/>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5103813" y="2071688"/>
            <a:ext cx="4284662" cy="3046412"/>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pPr lvl="0"/>
            <a:endParaRPr lang="nl-BE"/>
          </a:p>
        </p:txBody>
      </p:sp>
      <p:sp>
        <p:nvSpPr>
          <p:cNvPr id="8" name="Tijdelijke aanduiding voor voettekst 7"/>
          <p:cNvSpPr>
            <a:spLocks noGrp="1"/>
          </p:cNvSpPr>
          <p:nvPr>
            <p:ph type="ftr" sz="quarter" idx="11"/>
          </p:nvPr>
        </p:nvSpPr>
        <p:spPr/>
        <p:txBody>
          <a:bodyPr/>
          <a:lstStyle/>
          <a:p>
            <a:pPr lvl="0"/>
            <a:endParaRPr lang="nl-BE"/>
          </a:p>
        </p:txBody>
      </p:sp>
      <p:sp>
        <p:nvSpPr>
          <p:cNvPr id="9" name="Tijdelijke aanduiding voor dianummer 8"/>
          <p:cNvSpPr>
            <a:spLocks noGrp="1"/>
          </p:cNvSpPr>
          <p:nvPr>
            <p:ph type="sldNum" sz="quarter" idx="12"/>
          </p:nvPr>
        </p:nvSpPr>
        <p:spPr/>
        <p:txBody>
          <a:bodyPr/>
          <a:lstStyle/>
          <a:p>
            <a:pPr lvl="0"/>
            <a:fld id="{0834DC60-1469-4B6C-A51D-ED819F156B7D}" type="slidenum">
              <a:t>‹nr.›</a:t>
            </a:fld>
            <a:endParaRPr lang="nl-BE"/>
          </a:p>
        </p:txBody>
      </p:sp>
    </p:spTree>
    <p:extLst>
      <p:ext uri="{BB962C8B-B14F-4D97-AF65-F5344CB8AC3E}">
        <p14:creationId xmlns:p14="http://schemas.microsoft.com/office/powerpoint/2010/main" val="1732268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pPr lvl="0"/>
            <a:endParaRPr lang="nl-BE"/>
          </a:p>
        </p:txBody>
      </p:sp>
      <p:sp>
        <p:nvSpPr>
          <p:cNvPr id="4" name="Tijdelijke aanduiding voor voettekst 3"/>
          <p:cNvSpPr>
            <a:spLocks noGrp="1"/>
          </p:cNvSpPr>
          <p:nvPr>
            <p:ph type="ftr" sz="quarter" idx="11"/>
          </p:nvPr>
        </p:nvSpPr>
        <p:spPr/>
        <p:txBody>
          <a:bodyPr/>
          <a:lstStyle/>
          <a:p>
            <a:pPr lvl="0"/>
            <a:endParaRPr lang="nl-BE"/>
          </a:p>
        </p:txBody>
      </p:sp>
      <p:sp>
        <p:nvSpPr>
          <p:cNvPr id="5" name="Tijdelijke aanduiding voor dianummer 4"/>
          <p:cNvSpPr>
            <a:spLocks noGrp="1"/>
          </p:cNvSpPr>
          <p:nvPr>
            <p:ph type="sldNum" sz="quarter" idx="12"/>
          </p:nvPr>
        </p:nvSpPr>
        <p:spPr/>
        <p:txBody>
          <a:bodyPr/>
          <a:lstStyle/>
          <a:p>
            <a:pPr lvl="0"/>
            <a:fld id="{39BE0E1E-7DA5-4C5E-9F07-9539559A71A2}" type="slidenum">
              <a:t>‹nr.›</a:t>
            </a:fld>
            <a:endParaRPr lang="nl-BE"/>
          </a:p>
        </p:txBody>
      </p:sp>
    </p:spTree>
    <p:extLst>
      <p:ext uri="{BB962C8B-B14F-4D97-AF65-F5344CB8AC3E}">
        <p14:creationId xmlns:p14="http://schemas.microsoft.com/office/powerpoint/2010/main" val="4273051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lvl="0"/>
            <a:endParaRPr lang="nl-BE"/>
          </a:p>
        </p:txBody>
      </p:sp>
      <p:sp>
        <p:nvSpPr>
          <p:cNvPr id="3" name="Tijdelijke aanduiding voor voettekst 2"/>
          <p:cNvSpPr>
            <a:spLocks noGrp="1"/>
          </p:cNvSpPr>
          <p:nvPr>
            <p:ph type="ftr" sz="quarter" idx="11"/>
          </p:nvPr>
        </p:nvSpPr>
        <p:spPr/>
        <p:txBody>
          <a:bodyPr/>
          <a:lstStyle/>
          <a:p>
            <a:pPr lvl="0"/>
            <a:endParaRPr lang="nl-BE"/>
          </a:p>
        </p:txBody>
      </p:sp>
      <p:sp>
        <p:nvSpPr>
          <p:cNvPr id="4" name="Tijdelijke aanduiding voor dianummer 3"/>
          <p:cNvSpPr>
            <a:spLocks noGrp="1"/>
          </p:cNvSpPr>
          <p:nvPr>
            <p:ph type="sldNum" sz="quarter" idx="12"/>
          </p:nvPr>
        </p:nvSpPr>
        <p:spPr/>
        <p:txBody>
          <a:bodyPr/>
          <a:lstStyle/>
          <a:p>
            <a:pPr lvl="0"/>
            <a:fld id="{6DD6A0B9-5E4D-4130-B8CD-27357668AC6B}" type="slidenum">
              <a:t>‹nr.›</a:t>
            </a:fld>
            <a:endParaRPr lang="nl-BE"/>
          </a:p>
        </p:txBody>
      </p:sp>
    </p:spTree>
    <p:extLst>
      <p:ext uri="{BB962C8B-B14F-4D97-AF65-F5344CB8AC3E}">
        <p14:creationId xmlns:p14="http://schemas.microsoft.com/office/powerpoint/2010/main" val="139535301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93738" y="377825"/>
            <a:ext cx="3251200" cy="1323975"/>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pPr lvl="0"/>
            <a:endParaRPr lang="nl-BE"/>
          </a:p>
        </p:txBody>
      </p:sp>
      <p:sp>
        <p:nvSpPr>
          <p:cNvPr id="6" name="Tijdelijke aanduiding voor voettekst 5"/>
          <p:cNvSpPr>
            <a:spLocks noGrp="1"/>
          </p:cNvSpPr>
          <p:nvPr>
            <p:ph type="ftr" sz="quarter" idx="11"/>
          </p:nvPr>
        </p:nvSpPr>
        <p:spPr/>
        <p:txBody>
          <a:bodyPr/>
          <a:lstStyle/>
          <a:p>
            <a:pPr lvl="0"/>
            <a:endParaRPr lang="nl-BE"/>
          </a:p>
        </p:txBody>
      </p:sp>
      <p:sp>
        <p:nvSpPr>
          <p:cNvPr id="7" name="Tijdelijke aanduiding voor dianummer 6"/>
          <p:cNvSpPr>
            <a:spLocks noGrp="1"/>
          </p:cNvSpPr>
          <p:nvPr>
            <p:ph type="sldNum" sz="quarter" idx="12"/>
          </p:nvPr>
        </p:nvSpPr>
        <p:spPr/>
        <p:txBody>
          <a:bodyPr/>
          <a:lstStyle/>
          <a:p>
            <a:pPr lvl="0"/>
            <a:fld id="{1BCEFCE8-1508-48AA-807F-512C635FC098}" type="slidenum">
              <a:t>‹nr.›</a:t>
            </a:fld>
            <a:endParaRPr lang="nl-BE"/>
          </a:p>
        </p:txBody>
      </p:sp>
    </p:spTree>
    <p:extLst>
      <p:ext uri="{BB962C8B-B14F-4D97-AF65-F5344CB8AC3E}">
        <p14:creationId xmlns:p14="http://schemas.microsoft.com/office/powerpoint/2010/main" val="1888562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93738" y="377825"/>
            <a:ext cx="3251200" cy="1323975"/>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pPr lvl="0"/>
            <a:endParaRPr lang="nl-BE"/>
          </a:p>
        </p:txBody>
      </p:sp>
      <p:sp>
        <p:nvSpPr>
          <p:cNvPr id="6" name="Tijdelijke aanduiding voor voettekst 5"/>
          <p:cNvSpPr>
            <a:spLocks noGrp="1"/>
          </p:cNvSpPr>
          <p:nvPr>
            <p:ph type="ftr" sz="quarter" idx="11"/>
          </p:nvPr>
        </p:nvSpPr>
        <p:spPr/>
        <p:txBody>
          <a:bodyPr/>
          <a:lstStyle/>
          <a:p>
            <a:pPr lvl="0"/>
            <a:endParaRPr lang="nl-BE"/>
          </a:p>
        </p:txBody>
      </p:sp>
      <p:sp>
        <p:nvSpPr>
          <p:cNvPr id="7" name="Tijdelijke aanduiding voor dianummer 6"/>
          <p:cNvSpPr>
            <a:spLocks noGrp="1"/>
          </p:cNvSpPr>
          <p:nvPr>
            <p:ph type="sldNum" sz="quarter" idx="12"/>
          </p:nvPr>
        </p:nvSpPr>
        <p:spPr/>
        <p:txBody>
          <a:bodyPr/>
          <a:lstStyle/>
          <a:p>
            <a:pPr lvl="0"/>
            <a:fld id="{579731F6-96DD-481B-9788-3BBEE675A990}" type="slidenum">
              <a:t>‹nr.›</a:t>
            </a:fld>
            <a:endParaRPr lang="nl-BE"/>
          </a:p>
        </p:txBody>
      </p:sp>
    </p:spTree>
    <p:extLst>
      <p:ext uri="{BB962C8B-B14F-4D97-AF65-F5344CB8AC3E}">
        <p14:creationId xmlns:p14="http://schemas.microsoft.com/office/powerpoint/2010/main" val="206563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pPr lvl="0"/>
            <a:endParaRPr lang="nl-BE"/>
          </a:p>
        </p:txBody>
      </p:sp>
      <p:sp>
        <p:nvSpPr>
          <p:cNvPr id="5" name="Tijdelijke aanduiding voor voettekst 4"/>
          <p:cNvSpPr>
            <a:spLocks noGrp="1"/>
          </p:cNvSpPr>
          <p:nvPr>
            <p:ph type="ftr" sz="quarter" idx="11"/>
          </p:nvPr>
        </p:nvSpPr>
        <p:spPr/>
        <p:txBody>
          <a:bodyPr/>
          <a:lstStyle/>
          <a:p>
            <a:pPr lvl="0"/>
            <a:endParaRPr lang="nl-BE"/>
          </a:p>
        </p:txBody>
      </p:sp>
      <p:sp>
        <p:nvSpPr>
          <p:cNvPr id="6" name="Tijdelijke aanduiding voor dianummer 5"/>
          <p:cNvSpPr>
            <a:spLocks noGrp="1"/>
          </p:cNvSpPr>
          <p:nvPr>
            <p:ph type="sldNum" sz="quarter" idx="12"/>
          </p:nvPr>
        </p:nvSpPr>
        <p:spPr/>
        <p:txBody>
          <a:bodyPr/>
          <a:lstStyle/>
          <a:p>
            <a:pPr lvl="0"/>
            <a:fld id="{53993BCC-6E2F-4754-AC1F-29838E0D6FC5}" type="slidenum">
              <a:t>‹nr.›</a:t>
            </a:fld>
            <a:endParaRPr lang="nl-BE"/>
          </a:p>
        </p:txBody>
      </p:sp>
    </p:spTree>
    <p:extLst>
      <p:ext uri="{BB962C8B-B14F-4D97-AF65-F5344CB8AC3E}">
        <p14:creationId xmlns:p14="http://schemas.microsoft.com/office/powerpoint/2010/main" val="1066208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7308850" y="225425"/>
            <a:ext cx="2266950" cy="43894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503238" y="225425"/>
            <a:ext cx="6653212" cy="43894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pPr lvl="0"/>
            <a:endParaRPr lang="nl-BE"/>
          </a:p>
        </p:txBody>
      </p:sp>
      <p:sp>
        <p:nvSpPr>
          <p:cNvPr id="5" name="Tijdelijke aanduiding voor voettekst 4"/>
          <p:cNvSpPr>
            <a:spLocks noGrp="1"/>
          </p:cNvSpPr>
          <p:nvPr>
            <p:ph type="ftr" sz="quarter" idx="11"/>
          </p:nvPr>
        </p:nvSpPr>
        <p:spPr/>
        <p:txBody>
          <a:bodyPr/>
          <a:lstStyle/>
          <a:p>
            <a:pPr lvl="0"/>
            <a:endParaRPr lang="nl-BE"/>
          </a:p>
        </p:txBody>
      </p:sp>
      <p:sp>
        <p:nvSpPr>
          <p:cNvPr id="6" name="Tijdelijke aanduiding voor dianummer 5"/>
          <p:cNvSpPr>
            <a:spLocks noGrp="1"/>
          </p:cNvSpPr>
          <p:nvPr>
            <p:ph type="sldNum" sz="quarter" idx="12"/>
          </p:nvPr>
        </p:nvSpPr>
        <p:spPr/>
        <p:txBody>
          <a:bodyPr/>
          <a:lstStyle/>
          <a:p>
            <a:pPr lvl="0"/>
            <a:fld id="{44922AAD-55A8-4802-A8DB-3CAFC6AC0196}" type="slidenum">
              <a:t>‹nr.›</a:t>
            </a:fld>
            <a:endParaRPr lang="nl-BE"/>
          </a:p>
        </p:txBody>
      </p:sp>
    </p:spTree>
    <p:extLst>
      <p:ext uri="{BB962C8B-B14F-4D97-AF65-F5344CB8AC3E}">
        <p14:creationId xmlns:p14="http://schemas.microsoft.com/office/powerpoint/2010/main" val="1881328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EA79F"/>
        </a:solidFill>
        <a:effectLst/>
      </p:bgPr>
    </p:bg>
    <p:spTree>
      <p:nvGrpSpPr>
        <p:cNvPr id="1" name=""/>
        <p:cNvGrpSpPr/>
        <p:nvPr/>
      </p:nvGrpSpPr>
      <p:grpSpPr>
        <a:xfrm>
          <a:off x="0" y="0"/>
          <a:ext cx="0" cy="0"/>
          <a:chOff x="0" y="0"/>
          <a:chExt cx="0" cy="0"/>
        </a:xfrm>
      </p:grpSpPr>
      <p:sp>
        <p:nvSpPr>
          <p:cNvPr id="2" name="Tijdelijke aanduiding voor titel 1"/>
          <p:cNvSpPr txBox="1">
            <a:spLocks noGrp="1"/>
          </p:cNvSpPr>
          <p:nvPr>
            <p:ph type="title"/>
          </p:nvPr>
        </p:nvSpPr>
        <p:spPr>
          <a:xfrm>
            <a:off x="503999" y="225720"/>
            <a:ext cx="9071640" cy="946800"/>
          </a:xfrm>
          <a:prstGeom prst="rect">
            <a:avLst/>
          </a:prstGeom>
          <a:noFill/>
          <a:ln>
            <a:noFill/>
          </a:ln>
        </p:spPr>
        <p:txBody>
          <a:bodyPr lIns="0" tIns="0" rIns="0" bIns="0" anchor="ctr"/>
          <a:lstStyle/>
          <a:p>
            <a:endParaRPr lang="nl-BE"/>
          </a:p>
        </p:txBody>
      </p:sp>
      <p:sp>
        <p:nvSpPr>
          <p:cNvPr id="3" name="Tijdelijke aanduiding voor tekst 2"/>
          <p:cNvSpPr txBox="1">
            <a:spLocks noGrp="1"/>
          </p:cNvSpPr>
          <p:nvPr>
            <p:ph type="body" idx="1"/>
          </p:nvPr>
        </p:nvSpPr>
        <p:spPr>
          <a:xfrm>
            <a:off x="503999" y="1326600"/>
            <a:ext cx="9071640" cy="3288239"/>
          </a:xfrm>
          <a:prstGeom prst="rect">
            <a:avLst/>
          </a:prstGeom>
          <a:noFill/>
          <a:ln>
            <a:noFill/>
          </a:ln>
        </p:spPr>
        <p:txBody>
          <a:bodyPr lIns="0" tIns="0" rIns="0" bIns="0">
            <a:no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txBox="1">
            <a:spLocks noGrp="1"/>
          </p:cNvSpPr>
          <p:nvPr>
            <p:ph type="dt" sz="half" idx="2"/>
          </p:nvPr>
        </p:nvSpPr>
        <p:spPr>
          <a:xfrm>
            <a:off x="503999" y="5165280"/>
            <a:ext cx="2348280" cy="390960"/>
          </a:xfrm>
          <a:prstGeom prst="rect">
            <a:avLst/>
          </a:prstGeom>
          <a:noFill/>
          <a:ln>
            <a:noFill/>
          </a:ln>
        </p:spPr>
        <p:txBody>
          <a:bodyPr lIns="0" tIns="0" rIns="0" bIns="0" anchorCtr="0">
            <a:noAutofit/>
          </a:bodyPr>
          <a:lstStyle>
            <a:lvl1pPr lvl="0" rtl="0" hangingPunct="0">
              <a:buNone/>
              <a:tabLst/>
              <a:defRPr lang="nl-BE" sz="1400" kern="1200">
                <a:latin typeface="Liberation Serif" pitchFamily="18"/>
                <a:ea typeface="DejaVu Sans" pitchFamily="2"/>
                <a:cs typeface="DejaVu Sans" pitchFamily="2"/>
              </a:defRPr>
            </a:lvl1pPr>
          </a:lstStyle>
          <a:p>
            <a:pPr lvl="0"/>
            <a:endParaRPr lang="nl-BE"/>
          </a:p>
        </p:txBody>
      </p:sp>
      <p:sp>
        <p:nvSpPr>
          <p:cNvPr id="5" name="Tijdelijke aanduiding voor voettekst 4"/>
          <p:cNvSpPr txBox="1">
            <a:spLocks noGrp="1"/>
          </p:cNvSpPr>
          <p:nvPr>
            <p:ph type="ftr" sz="quarter" idx="3"/>
          </p:nvPr>
        </p:nvSpPr>
        <p:spPr>
          <a:xfrm>
            <a:off x="3447360" y="5165280"/>
            <a:ext cx="3195000" cy="390960"/>
          </a:xfrm>
          <a:prstGeom prst="rect">
            <a:avLst/>
          </a:prstGeom>
          <a:noFill/>
          <a:ln>
            <a:noFill/>
          </a:ln>
        </p:spPr>
        <p:txBody>
          <a:bodyPr lIns="0" tIns="0" rIns="0" bIns="0" anchorCtr="0">
            <a:noAutofit/>
          </a:bodyPr>
          <a:lstStyle>
            <a:lvl1pPr lvl="0" algn="ctr" rtl="0" hangingPunct="0">
              <a:buNone/>
              <a:tabLst/>
              <a:defRPr lang="nl-BE" sz="1400" kern="1200">
                <a:latin typeface="Liberation Serif" pitchFamily="18"/>
                <a:ea typeface="DejaVu Sans" pitchFamily="2"/>
                <a:cs typeface="DejaVu Sans" pitchFamily="2"/>
              </a:defRPr>
            </a:lvl1pPr>
          </a:lstStyle>
          <a:p>
            <a:pPr lvl="0"/>
            <a:endParaRPr lang="nl-BE"/>
          </a:p>
        </p:txBody>
      </p:sp>
      <p:sp>
        <p:nvSpPr>
          <p:cNvPr id="6" name="Tijdelijke aanduiding voor dianummer 5"/>
          <p:cNvSpPr txBox="1">
            <a:spLocks noGrp="1"/>
          </p:cNvSpPr>
          <p:nvPr>
            <p:ph type="sldNum" sz="quarter" idx="4"/>
          </p:nvPr>
        </p:nvSpPr>
        <p:spPr>
          <a:xfrm>
            <a:off x="7227360" y="5165280"/>
            <a:ext cx="2348280" cy="390960"/>
          </a:xfrm>
          <a:prstGeom prst="rect">
            <a:avLst/>
          </a:prstGeom>
          <a:noFill/>
          <a:ln>
            <a:noFill/>
          </a:ln>
        </p:spPr>
        <p:txBody>
          <a:bodyPr lIns="0" tIns="0" rIns="0" bIns="0" anchorCtr="0">
            <a:noAutofit/>
          </a:bodyPr>
          <a:lstStyle>
            <a:lvl1pPr lvl="0" algn="r" rtl="0" hangingPunct="0">
              <a:buNone/>
              <a:tabLst/>
              <a:defRPr lang="nl-BE" sz="1400" kern="1200">
                <a:latin typeface="Liberation Serif" pitchFamily="18"/>
                <a:ea typeface="DejaVu Sans" pitchFamily="2"/>
                <a:cs typeface="DejaVu Sans" pitchFamily="2"/>
              </a:defRPr>
            </a:lvl1pPr>
          </a:lstStyle>
          <a:p>
            <a:pPr lvl="0"/>
            <a:fld id="{D5307DE5-E688-44A0-A084-328CE5C1E217}" type="slidenum">
              <a:t>‹nr.›</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hangingPunct="0">
        <a:tabLst/>
        <a:defRPr lang="nl-BE" sz="3300" b="0" i="0" u="none" strike="noStrike" kern="1200" cap="none">
          <a:ln>
            <a:noFill/>
          </a:ln>
          <a:highlight>
            <a:scrgbClr r="0" g="0" b="0">
              <a:alpha val="0"/>
            </a:scrgbClr>
          </a:highlight>
          <a:latin typeface="Liberation Sans" pitchFamily="18"/>
        </a:defRPr>
      </a:lvl1pPr>
    </p:titleStyle>
    <p:bodyStyle>
      <a:lvl1pPr marL="0" marR="0" indent="0" rtl="0" hangingPunct="0">
        <a:spcBef>
          <a:spcPts val="1063"/>
        </a:spcBef>
        <a:spcAft>
          <a:spcPts val="0"/>
        </a:spcAft>
        <a:tabLst/>
        <a:defRPr lang="nl-BE" sz="2400" b="0" i="0" u="none" strike="noStrike" kern="1200" cap="none">
          <a:ln>
            <a:noFill/>
          </a:ln>
          <a:highlight>
            <a:scrgbClr r="0" g="0" b="0">
              <a:alpha val="0"/>
            </a:scrgbClr>
          </a:highlight>
          <a:latin typeface="Liberation Sans" pitchFamily="18"/>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routeplanner.nl/"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www.maps.google.be/"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a:t>Navigatie</a:t>
            </a:r>
          </a:p>
        </p:txBody>
      </p:sp>
      <p:sp>
        <p:nvSpPr>
          <p:cNvPr id="3" name="Tijdelijke aanduiding voor tekst 2"/>
          <p:cNvSpPr txBox="1">
            <a:spLocks noGrp="1"/>
          </p:cNvSpPr>
          <p:nvPr>
            <p:ph type="body" idx="4294967295"/>
          </p:nvPr>
        </p:nvSpPr>
        <p:spPr>
          <a:xfrm>
            <a:off x="503999" y="2160000"/>
            <a:ext cx="9071640" cy="689399"/>
          </a:xfrm>
        </p:spPr>
        <p:txBody>
          <a:bodyPr anchor="ctr"/>
          <a:lstStyle/>
          <a:p>
            <a:pPr lvl="0" algn="ctr"/>
            <a:r>
              <a:rPr lang="nl-BE"/>
              <a:t>Om ergens naar toe te gaan moet men de weg wel kennen.</a:t>
            </a:r>
          </a:p>
          <a:p>
            <a:pPr lvl="0" algn="ctr"/>
            <a:r>
              <a:rPr lang="nl-BE"/>
              <a:t>Zo niet moeten we deze op voorhand uitstippelen.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el 1"/>
          <p:cNvSpPr txBox="1">
            <a:spLocks noGrp="1"/>
          </p:cNvSpPr>
          <p:nvPr>
            <p:ph type="title" idx="4294967295"/>
          </p:nvPr>
        </p:nvSpPr>
        <p:spPr>
          <a:xfrm>
            <a:off x="503999" y="225720"/>
            <a:ext cx="9432000" cy="946800"/>
          </a:xfrm>
        </p:spPr>
        <p:txBody>
          <a:bodyPr/>
          <a:lstStyle/>
          <a:p>
            <a:pPr lvl="0"/>
            <a:r>
              <a:rPr lang="nl-BE"/>
              <a:t>Navigatie</a:t>
            </a:r>
          </a:p>
        </p:txBody>
      </p:sp>
      <p:sp>
        <p:nvSpPr>
          <p:cNvPr id="3" name="Tekstvak 2"/>
          <p:cNvSpPr txBox="1"/>
          <p:nvPr/>
        </p:nvSpPr>
        <p:spPr>
          <a:xfrm>
            <a:off x="432000" y="1368000"/>
            <a:ext cx="9648000" cy="34632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pPr>
            <a:r>
              <a:rPr lang="nl-BE" sz="1800" b="0" i="0" u="none" strike="noStrike" kern="1200" cap="none">
                <a:ln>
                  <a:noFill/>
                </a:ln>
                <a:latin typeface="Liberation Sans" pitchFamily="18"/>
                <a:ea typeface="Noto Sans CJK SC Regular" pitchFamily="2"/>
                <a:cs typeface="FreeSans" pitchFamily="2"/>
              </a:rPr>
              <a:t>Wie herinnert zich dit nog?</a:t>
            </a:r>
          </a:p>
        </p:txBody>
      </p:sp>
      <p:pic>
        <p:nvPicPr>
          <p:cNvPr id="4" name=""/>
          <p:cNvPicPr>
            <a:picLocks noChangeAspect="1"/>
          </p:cNvPicPr>
          <p:nvPr/>
        </p:nvPicPr>
        <p:blipFill>
          <a:blip r:embed="rId3">
            <a:lum/>
            <a:alphaModFix/>
          </a:blip>
          <a:srcRect/>
          <a:stretch>
            <a:fillRect/>
          </a:stretch>
        </p:blipFill>
        <p:spPr>
          <a:xfrm>
            <a:off x="3456000" y="1992240"/>
            <a:ext cx="3809520" cy="30477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el 1"/>
          <p:cNvSpPr txBox="1">
            <a:spLocks noGrp="1"/>
          </p:cNvSpPr>
          <p:nvPr>
            <p:ph type="title" idx="4294967295"/>
          </p:nvPr>
        </p:nvSpPr>
        <p:spPr>
          <a:xfrm>
            <a:off x="503999" y="225720"/>
            <a:ext cx="9432000" cy="946800"/>
          </a:xfrm>
        </p:spPr>
        <p:txBody>
          <a:bodyPr/>
          <a:lstStyle/>
          <a:p>
            <a:pPr lvl="0"/>
            <a:r>
              <a:rPr lang="nl-BE"/>
              <a:t>Navigatie</a:t>
            </a:r>
          </a:p>
        </p:txBody>
      </p:sp>
      <p:sp>
        <p:nvSpPr>
          <p:cNvPr id="3" name="Tekstvak 2"/>
          <p:cNvSpPr txBox="1"/>
          <p:nvPr/>
        </p:nvSpPr>
        <p:spPr>
          <a:xfrm>
            <a:off x="503999" y="1172520"/>
            <a:ext cx="9406719" cy="887251"/>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Met de komst van de computer kon men gemakkelijker een route plannen. Denk maar aan</a:t>
            </a:r>
          </a:p>
          <a:p>
            <a:pPr marL="0" marR="0" lvl="0" indent="0" algn="ctr"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a:t>
            </a:r>
            <a:r>
              <a:rPr lang="nl-BE" sz="1800" b="0" i="0" u="none" strike="noStrike" kern="1200" cap="none" dirty="0" err="1">
                <a:ln>
                  <a:noFill/>
                </a:ln>
                <a:latin typeface="Liberation Sans" pitchFamily="18"/>
                <a:ea typeface="Noto Sans CJK SC Regular" pitchFamily="2"/>
                <a:cs typeface="FreeSans" pitchFamily="2"/>
              </a:rPr>
              <a:t>CD’s</a:t>
            </a:r>
            <a:r>
              <a:rPr lang="nl-BE" sz="1800" b="0" i="0" u="none" strike="noStrike" kern="1200" cap="none" dirty="0">
                <a:ln>
                  <a:noFill/>
                </a:ln>
                <a:latin typeface="Liberation Sans" pitchFamily="18"/>
                <a:ea typeface="Noto Sans CJK SC Regular" pitchFamily="2"/>
                <a:cs typeface="FreeSans" pitchFamily="2"/>
              </a:rPr>
              <a:t> van Route 66. Of de online-routeplanners. </a:t>
            </a:r>
          </a:p>
          <a:p>
            <a:pPr marL="0" marR="0" lvl="0" indent="0" algn="ctr"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a:t>
            </a:r>
            <a:r>
              <a:rPr lang="nl-BE" sz="1800" b="0" i="0" u="none" strike="noStrike" kern="1200" cap="none" dirty="0">
                <a:ln>
                  <a:noFill/>
                </a:ln>
                <a:latin typeface="Liberation Sans" pitchFamily="18"/>
                <a:ea typeface="Noto Sans CJK SC Regular" pitchFamily="2"/>
                <a:cs typeface="FreeSans" pitchFamily="2"/>
                <a:hlinkClick r:id="rId3"/>
              </a:rPr>
              <a:t>www.routeplanner.nl</a:t>
            </a:r>
            <a:r>
              <a:rPr lang="nl-BE" sz="1800" b="0" i="0" u="none" strike="noStrike" kern="1200" cap="none" dirty="0">
                <a:ln>
                  <a:noFill/>
                </a:ln>
                <a:latin typeface="Liberation Sans" pitchFamily="18"/>
                <a:ea typeface="Noto Sans CJK SC Regular" pitchFamily="2"/>
                <a:cs typeface="FreeSans" pitchFamily="2"/>
              </a:rPr>
              <a:t> , </a:t>
            </a:r>
            <a:r>
              <a:rPr lang="nl-BE" sz="1800" b="0" i="0" u="none" strike="noStrike" kern="1200" cap="none" dirty="0">
                <a:ln>
                  <a:noFill/>
                </a:ln>
                <a:latin typeface="Liberation Sans" pitchFamily="18"/>
                <a:ea typeface="Noto Sans CJK SC Regular" pitchFamily="2"/>
                <a:cs typeface="FreeSans" pitchFamily="2"/>
                <a:hlinkClick r:id="rId4"/>
              </a:rPr>
              <a:t>www.maps.google.be</a:t>
            </a:r>
            <a:r>
              <a:rPr lang="nl-BE" sz="1800" b="0" i="0" u="none" strike="noStrike" kern="1200" cap="none" dirty="0">
                <a:ln>
                  <a:noFill/>
                </a:ln>
                <a:latin typeface="Liberation Sans" pitchFamily="18"/>
                <a:ea typeface="Noto Sans CJK SC Regular" pitchFamily="2"/>
                <a:cs typeface="FreeSans" pitchFamily="2"/>
              </a:rPr>
              <a:t>, …. )</a:t>
            </a:r>
          </a:p>
        </p:txBody>
      </p:sp>
      <p:pic>
        <p:nvPicPr>
          <p:cNvPr id="4" name=""/>
          <p:cNvPicPr>
            <a:picLocks noChangeAspect="1"/>
          </p:cNvPicPr>
          <p:nvPr/>
        </p:nvPicPr>
        <p:blipFill>
          <a:blip r:embed="rId5">
            <a:lum/>
            <a:alphaModFix/>
          </a:blip>
          <a:srcRect/>
          <a:stretch>
            <a:fillRect/>
          </a:stretch>
        </p:blipFill>
        <p:spPr>
          <a:xfrm>
            <a:off x="1944360" y="2054160"/>
            <a:ext cx="5649700" cy="317621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a:t>Navigatie</a:t>
            </a:r>
          </a:p>
        </p:txBody>
      </p:sp>
      <p:sp>
        <p:nvSpPr>
          <p:cNvPr id="3" name="Tekstvak 2"/>
          <p:cNvSpPr txBox="1"/>
          <p:nvPr/>
        </p:nvSpPr>
        <p:spPr>
          <a:xfrm>
            <a:off x="216000" y="1224000"/>
            <a:ext cx="9110880" cy="2745452"/>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pPr>
            <a:r>
              <a:rPr lang="nl-BE" sz="2000" b="0" i="0" u="none" strike="noStrike" kern="1200" cap="none" dirty="0">
                <a:ln>
                  <a:noFill/>
                </a:ln>
                <a:latin typeface="Liberation Sans" pitchFamily="18"/>
                <a:ea typeface="Noto Sans CJK SC Regular" pitchFamily="2"/>
                <a:cs typeface="FreeSans" pitchFamily="2"/>
              </a:rPr>
              <a:t>Groot nadelen van vooraf plannen:</a:t>
            </a:r>
          </a:p>
          <a:p>
            <a:pPr marL="0" marR="0" lvl="0" indent="0" rtl="0" hangingPunct="0">
              <a:lnSpc>
                <a:spcPct val="100000"/>
              </a:lnSpc>
              <a:spcBef>
                <a:spcPts val="0"/>
              </a:spcBef>
              <a:spcAft>
                <a:spcPts val="0"/>
              </a:spcAft>
              <a:buNone/>
              <a:tabLst/>
            </a:pPr>
            <a:r>
              <a:rPr lang="nl-BE" sz="2000" b="0" i="0" u="none" strike="noStrike" kern="1200" cap="none" dirty="0">
                <a:ln>
                  <a:noFill/>
                </a:ln>
                <a:latin typeface="Liberation Sans" pitchFamily="18"/>
                <a:ea typeface="Noto Sans CJK SC Regular" pitchFamily="2"/>
                <a:cs typeface="FreeSans" pitchFamily="2"/>
              </a:rPr>
              <a:t>– Men moet steeds een route plannen vanaf een bekend punt.</a:t>
            </a:r>
          </a:p>
          <a:p>
            <a:pPr marL="0" marR="0" lvl="0" indent="0" rtl="0" hangingPunct="0">
              <a:lnSpc>
                <a:spcPct val="100000"/>
              </a:lnSpc>
              <a:spcBef>
                <a:spcPts val="0"/>
              </a:spcBef>
              <a:spcAft>
                <a:spcPts val="0"/>
              </a:spcAft>
              <a:buNone/>
              <a:tabLst/>
            </a:pPr>
            <a:r>
              <a:rPr lang="nl-BE" sz="2000" b="0" i="0" u="none" strike="noStrike" kern="1200" cap="none" dirty="0">
                <a:ln>
                  <a:noFill/>
                </a:ln>
                <a:latin typeface="Liberation Sans" pitchFamily="18"/>
                <a:ea typeface="Noto Sans CJK SC Regular" pitchFamily="2"/>
                <a:cs typeface="FreeSans" pitchFamily="2"/>
              </a:rPr>
              <a:t>– De route kan enkel op een pc, laptop of tablet gepland worden.</a:t>
            </a:r>
          </a:p>
          <a:p>
            <a:pPr marL="0" marR="0" lvl="0" indent="0" rtl="0" hangingPunct="0">
              <a:lnSpc>
                <a:spcPct val="100000"/>
              </a:lnSpc>
              <a:spcBef>
                <a:spcPts val="0"/>
              </a:spcBef>
              <a:spcAft>
                <a:spcPts val="0"/>
              </a:spcAft>
              <a:buNone/>
              <a:tabLst/>
            </a:pPr>
            <a:r>
              <a:rPr lang="nl-BE" sz="2000" b="0" i="0" u="none" strike="noStrike" kern="1200" cap="none" dirty="0">
                <a:ln>
                  <a:noFill/>
                </a:ln>
                <a:latin typeface="Liberation Sans" pitchFamily="18"/>
                <a:ea typeface="Noto Sans CJK SC Regular" pitchFamily="2"/>
                <a:cs typeface="FreeSans" pitchFamily="2"/>
              </a:rPr>
              <a:t>– Steeds de route afdrukken op papier, of rond rijden met de laptop op de stoel.</a:t>
            </a:r>
          </a:p>
          <a:p>
            <a:pPr marL="0" marR="0" lvl="0" indent="0" rtl="0" hangingPunct="0">
              <a:lnSpc>
                <a:spcPct val="100000"/>
              </a:lnSpc>
              <a:spcBef>
                <a:spcPts val="0"/>
              </a:spcBef>
              <a:spcAft>
                <a:spcPts val="0"/>
              </a:spcAft>
              <a:buNone/>
              <a:tabLst/>
            </a:pPr>
            <a:r>
              <a:rPr lang="nl-BE" sz="2000" b="0" i="0" u="none" strike="noStrike" kern="1200" cap="none" dirty="0">
                <a:ln>
                  <a:noFill/>
                </a:ln>
                <a:latin typeface="Liberation Sans" pitchFamily="18"/>
                <a:ea typeface="Noto Sans CJK SC Regular" pitchFamily="2"/>
                <a:cs typeface="FreeSans" pitchFamily="2"/>
              </a:rPr>
              <a:t>– Bij wegversperring zoals wegenwerken klopt de rest van de lijst niet meer, </a:t>
            </a:r>
          </a:p>
          <a:p>
            <a:pPr marL="0" marR="0" lvl="0" indent="0" rtl="0" hangingPunct="0">
              <a:lnSpc>
                <a:spcPct val="100000"/>
              </a:lnSpc>
              <a:spcBef>
                <a:spcPts val="0"/>
              </a:spcBef>
              <a:spcAft>
                <a:spcPts val="0"/>
              </a:spcAft>
              <a:buNone/>
              <a:tabLst/>
            </a:pPr>
            <a:r>
              <a:rPr lang="nl-BE" sz="2000" dirty="0">
                <a:latin typeface="Liberation Sans" pitchFamily="18"/>
                <a:ea typeface="Noto Sans CJK SC Regular" pitchFamily="2"/>
                <a:cs typeface="FreeSans" pitchFamily="2"/>
              </a:rPr>
              <a:t>	</a:t>
            </a:r>
            <a:r>
              <a:rPr lang="nl-BE" sz="2000" b="0" i="0" u="none" strike="noStrike" kern="1200" cap="none" dirty="0">
                <a:ln>
                  <a:noFill/>
                </a:ln>
                <a:latin typeface="Liberation Sans" pitchFamily="18"/>
                <a:ea typeface="Noto Sans CJK SC Regular" pitchFamily="2"/>
                <a:cs typeface="FreeSans" pitchFamily="2"/>
              </a:rPr>
              <a:t>en moet men ter plekke gaan zoeken om terug op de geplande route 	geraken.   </a:t>
            </a:r>
          </a:p>
          <a:p>
            <a:pPr marL="0" marR="0" lvl="0" indent="0" rtl="0" hangingPunct="0">
              <a:lnSpc>
                <a:spcPct val="100000"/>
              </a:lnSpc>
              <a:spcBef>
                <a:spcPts val="0"/>
              </a:spcBef>
              <a:spcAft>
                <a:spcPts val="0"/>
              </a:spcAft>
              <a:buNone/>
              <a:tabLst/>
            </a:pPr>
            <a:r>
              <a:rPr lang="nl-BE" sz="2000" b="0" i="0" u="none" strike="noStrike" kern="1200" cap="none" dirty="0">
                <a:ln>
                  <a:noFill/>
                </a:ln>
                <a:latin typeface="Liberation Sans" pitchFamily="18"/>
                <a:ea typeface="Noto Sans CJK SC Regular" pitchFamily="2"/>
                <a:cs typeface="FreeSans" pitchFamily="2"/>
              </a:rPr>
              <a:t>– Grootste nadeel is dat men ook niet weet waar men zich op het moment 	bevindt.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a:t>Wat is GPS?</a:t>
            </a:r>
          </a:p>
        </p:txBody>
      </p:sp>
      <p:sp>
        <p:nvSpPr>
          <p:cNvPr id="3" name="Tijdelijke aanduiding voor tekst 2"/>
          <p:cNvSpPr txBox="1">
            <a:spLocks noGrp="1"/>
          </p:cNvSpPr>
          <p:nvPr>
            <p:ph type="body" idx="4294967295"/>
          </p:nvPr>
        </p:nvSpPr>
        <p:spPr/>
        <p:txBody>
          <a:bodyPr anchor="ctr"/>
          <a:lstStyle/>
          <a:p>
            <a:pPr lvl="0" algn="ctr"/>
            <a:endParaRPr lang="nl-BE" dirty="0"/>
          </a:p>
          <a:p>
            <a:pPr lvl="0"/>
            <a:r>
              <a:rPr lang="nl-BE" dirty="0"/>
              <a:t>GPS staat voor:</a:t>
            </a:r>
          </a:p>
          <a:p>
            <a:pPr lvl="0">
              <a:buSzPct val="45000"/>
              <a:buFont typeface="StarSymbol"/>
              <a:buChar char="●"/>
            </a:pPr>
            <a:r>
              <a:rPr lang="nl-BE" b="1" dirty="0"/>
              <a:t>G</a:t>
            </a:r>
            <a:r>
              <a:rPr lang="nl-BE" dirty="0"/>
              <a:t>lobal</a:t>
            </a:r>
          </a:p>
          <a:p>
            <a:pPr lvl="0">
              <a:buSzPct val="45000"/>
              <a:buFont typeface="StarSymbol"/>
              <a:buChar char="●"/>
            </a:pPr>
            <a:r>
              <a:rPr lang="nl-BE" b="1" dirty="0"/>
              <a:t>P</a:t>
            </a:r>
            <a:r>
              <a:rPr lang="nl-BE" dirty="0"/>
              <a:t>ositioning</a:t>
            </a:r>
          </a:p>
          <a:p>
            <a:pPr lvl="0">
              <a:buSzPct val="45000"/>
              <a:buFont typeface="StarSymbol"/>
              <a:buChar char="●"/>
            </a:pPr>
            <a:r>
              <a:rPr lang="nl-BE" b="1" dirty="0"/>
              <a:t>S</a:t>
            </a:r>
            <a:r>
              <a:rPr lang="nl-BE" dirty="0"/>
              <a:t>ystem</a:t>
            </a:r>
          </a:p>
          <a:p>
            <a:pPr lvl="0" algn="l">
              <a:buSzPct val="45000"/>
              <a:buFont typeface="StarSymbol"/>
              <a:buChar char="●"/>
            </a:pPr>
            <a:r>
              <a:rPr lang="nl-BE" sz="2000" dirty="0"/>
              <a:t>GPS is een afkorting van Global Positioning System. Die naam zegt precies wat GPS is, namelijk een systeem dat over de hele aarde gebruikt kan worden om te bepalen waar je bent. GPS is ontwikkeld door het Amerikaanse leger onder de naam NAVSTAR GPS.</a:t>
            </a:r>
          </a:p>
          <a:p>
            <a:pPr lvl="0" algn="l">
              <a:buSzPct val="45000"/>
              <a:buFont typeface="StarSymbol"/>
              <a:buChar char="●"/>
            </a:pPr>
            <a:r>
              <a:rPr lang="nl-BE" sz="2000" dirty="0" err="1"/>
              <a:t>Glonass</a:t>
            </a:r>
            <a:r>
              <a:rPr lang="nl-BE" sz="2000" dirty="0"/>
              <a:t> is de Russische tegenhanger van het Amerikaanse GPS. Ook Europa is bezig met een satellietplaats- bepalingssysteem. Dat systeem heet </a:t>
            </a:r>
            <a:r>
              <a:rPr lang="nl-BE" sz="2000" dirty="0" err="1"/>
              <a:t>Galileo</a:t>
            </a:r>
            <a:r>
              <a:rPr lang="nl-BE" sz="2000" dirty="0"/>
              <a:t>. In 2014 moest </a:t>
            </a:r>
            <a:r>
              <a:rPr lang="nl-BE" sz="2000" dirty="0" err="1"/>
              <a:t>Galileo</a:t>
            </a:r>
            <a:r>
              <a:rPr lang="nl-BE" sz="2000" dirty="0"/>
              <a:t> operationeel zijn.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sz="2400" dirty="0"/>
              <a:t>Wat nodig voor positiebepaling?</a:t>
            </a:r>
          </a:p>
        </p:txBody>
      </p:sp>
      <p:pic>
        <p:nvPicPr>
          <p:cNvPr id="3" name=""/>
          <p:cNvPicPr>
            <a:picLocks noChangeAspect="1"/>
          </p:cNvPicPr>
          <p:nvPr/>
        </p:nvPicPr>
        <p:blipFill>
          <a:blip r:embed="rId3">
            <a:lum/>
            <a:alphaModFix/>
          </a:blip>
          <a:srcRect/>
          <a:stretch>
            <a:fillRect/>
          </a:stretch>
        </p:blipFill>
        <p:spPr>
          <a:xfrm>
            <a:off x="3764520" y="1172521"/>
            <a:ext cx="2273114" cy="1675750"/>
          </a:xfrm>
          <a:prstGeom prst="rect">
            <a:avLst/>
          </a:prstGeom>
          <a:noFill/>
          <a:ln>
            <a:noFill/>
          </a:ln>
        </p:spPr>
      </p:pic>
      <p:sp>
        <p:nvSpPr>
          <p:cNvPr id="4" name="Tekstvak 3"/>
          <p:cNvSpPr txBox="1"/>
          <p:nvPr/>
        </p:nvSpPr>
        <p:spPr>
          <a:xfrm>
            <a:off x="307455" y="2955318"/>
            <a:ext cx="9163191" cy="2479994"/>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Het GPS-systeem bestaat uit drie onderdelen: satellieten, ontvangers en grondstations.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satellieten zijn het hart van het systeem.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Er zijn altijd minimaal 24 GPS-satellieten actief.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Ze draaien in 6 banen rond de aarde op ongeveer 20.000 km hoogte.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snelheid van die satellieten is zo groot (ongeveer 11.000 km/uur) dat ze elke 12 uur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één keer rond de aarde gaan. Continu sturen ze signalen naar de aarde.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Die signalen kunnen worden opgevangen door GPS-ontvangers, die ze gebruiken om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je positie op aarde te bepalen.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grondstations controleren en corrigeren de werking van de satellieten.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sz="2400" dirty="0"/>
              <a:t>Hoe werk een GPS?</a:t>
            </a:r>
          </a:p>
        </p:txBody>
      </p:sp>
      <p:pic>
        <p:nvPicPr>
          <p:cNvPr id="3" name=""/>
          <p:cNvPicPr>
            <a:picLocks noChangeAspect="1"/>
          </p:cNvPicPr>
          <p:nvPr/>
        </p:nvPicPr>
        <p:blipFill>
          <a:blip r:embed="rId3">
            <a:lum/>
            <a:alphaModFix/>
          </a:blip>
          <a:srcRect/>
          <a:stretch>
            <a:fillRect/>
          </a:stretch>
        </p:blipFill>
        <p:spPr>
          <a:xfrm>
            <a:off x="3764520" y="1172161"/>
            <a:ext cx="2427274" cy="1789398"/>
          </a:xfrm>
          <a:prstGeom prst="rect">
            <a:avLst/>
          </a:prstGeom>
          <a:noFill/>
          <a:ln>
            <a:noFill/>
          </a:ln>
        </p:spPr>
      </p:pic>
      <p:sp>
        <p:nvSpPr>
          <p:cNvPr id="4" name="Tekstvak 3"/>
          <p:cNvSpPr txBox="1"/>
          <p:nvPr/>
        </p:nvSpPr>
        <p:spPr>
          <a:xfrm>
            <a:off x="144000" y="3240000"/>
            <a:ext cx="9881080" cy="1683623"/>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Het signaal dat een GPS-satelliet verstuurt, bevat informatie zoals het nummer van de satelliet,</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locatie van de satelliet in de ruimte en de datum en tijd dat het signaal is verstuurd.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Een GPS-ontvanger weet dus wanneer het signaal werd verzonden.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ontvanger weet bovendien wanneer het signaal is ontvangen omdat er een interne klok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in de GPS zit. Ook weet de GPS hoe snel het signaal door de ruimte ging (299.792 km/s).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Met al die gegevens kan de GPS bepalen wat de afstand is tot de satelliet.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sz="2400" dirty="0"/>
              <a:t>Hoe werkt een GPS</a:t>
            </a:r>
          </a:p>
        </p:txBody>
      </p:sp>
      <p:sp>
        <p:nvSpPr>
          <p:cNvPr id="3" name="Tekstvak 2"/>
          <p:cNvSpPr txBox="1"/>
          <p:nvPr/>
        </p:nvSpPr>
        <p:spPr>
          <a:xfrm>
            <a:off x="216000" y="1080000"/>
            <a:ext cx="9732153" cy="1949080"/>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Het signaal dat een GPS-satelliet verstuurt, bevat informatie zoals het nummer van de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satelliet, de locatie van de satelliet in de ruimte en de datum en tijd dat het signaal is verstuurd.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Een GPS-ontvanger weet dus wanneer het signaal werd verzonden.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ontvanger weet bovendien wanneer het signaal is ontvangen omdat er een interne klok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in de GPS zit. Ook weet de GPS hoe snel het signaal door de ruimte ging (299.792 km/s).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Met al die gegevens kan de GPS bepalen wat de afstand is tot de satelliet.</a:t>
            </a:r>
          </a:p>
        </p:txBody>
      </p:sp>
      <p:pic>
        <p:nvPicPr>
          <p:cNvPr id="4" name=""/>
          <p:cNvPicPr>
            <a:picLocks noChangeAspect="1"/>
          </p:cNvPicPr>
          <p:nvPr/>
        </p:nvPicPr>
        <p:blipFill>
          <a:blip r:embed="rId3">
            <a:lum/>
            <a:alphaModFix/>
          </a:blip>
          <a:srcRect/>
          <a:stretch>
            <a:fillRect/>
          </a:stretch>
        </p:blipFill>
        <p:spPr>
          <a:xfrm>
            <a:off x="3718080" y="2808000"/>
            <a:ext cx="2761920" cy="243792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sz="2400" dirty="0"/>
              <a:t>Nauwkeurigheid verhogen.</a:t>
            </a:r>
          </a:p>
        </p:txBody>
      </p:sp>
      <p:sp>
        <p:nvSpPr>
          <p:cNvPr id="3" name="Tekstvak 2"/>
          <p:cNvSpPr txBox="1"/>
          <p:nvPr/>
        </p:nvSpPr>
        <p:spPr>
          <a:xfrm>
            <a:off x="288000" y="1224000"/>
            <a:ext cx="9407360" cy="194908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Er zijn dus minimaal 3 satellieten nodig om onze locatie te bepalen.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Maar dit geeft echter maar een nauwkeurigheid van 10 meter. De nauwkeurigheid kunnen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we verhogen door gebruik te maken van  meerder satellietsignalen.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meeste GPS ontvangers werken met 6 tot 12 signalen, en bekomt zo meestal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een nauwkeurigheid tot op een meter. Voor meettoestellen is dit niet nauwkeurig genoeg.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Afstand en locatiebepaling tot op de mm nauwkeurig is dus mogelijk door een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referentiesignaal te gebruiken.</a:t>
            </a:r>
          </a:p>
        </p:txBody>
      </p:sp>
      <p:pic>
        <p:nvPicPr>
          <p:cNvPr id="4" name=""/>
          <p:cNvPicPr>
            <a:picLocks noChangeAspect="1"/>
          </p:cNvPicPr>
          <p:nvPr/>
        </p:nvPicPr>
        <p:blipFill>
          <a:blip r:embed="rId3">
            <a:lum/>
            <a:alphaModFix/>
          </a:blip>
          <a:srcRect/>
          <a:stretch>
            <a:fillRect/>
          </a:stretch>
        </p:blipFill>
        <p:spPr>
          <a:xfrm rot="8400">
            <a:off x="3483494" y="3504628"/>
            <a:ext cx="2436111" cy="193641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sz="2400" dirty="0"/>
              <a:t>Andere navigatiebepaling zonder satelliet?</a:t>
            </a:r>
          </a:p>
        </p:txBody>
      </p:sp>
      <p:sp>
        <p:nvSpPr>
          <p:cNvPr id="3" name="Tekstvak 2"/>
          <p:cNvSpPr txBox="1"/>
          <p:nvPr/>
        </p:nvSpPr>
        <p:spPr>
          <a:xfrm>
            <a:off x="131694" y="937328"/>
            <a:ext cx="9602451" cy="4603653"/>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Het kan. Er bestaat ook een systeem dat identiek werkt zoals we het eerder hierover hadden.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GSM masten werken dan voor de gekende satellieten.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 berekening van de satelliet bepaling werkt exact hetzelfde.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Echter via GSM netwerk kan de GPS ontvanger geen hoogte meeting doen,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wat met satellieten wel kan.</a:t>
            </a: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Grote nadeel van navigatie per GSM netwerk is dat de GPS ontvanger dus dient te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beschikken over een GSM ontvanger. En dat er dus ook altijd een verbinding moet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zijn met het GSM netwerk. Wat natuurlijk redelijke kosten met zich mee brengt.</a:t>
            </a: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Een gecombineerd toetel bestaat ook. Ze maken van beide netwerken gebruik.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Hierdoor vindt onze ontvanger veel sneller zijn positie. (</a:t>
            </a:r>
            <a:r>
              <a:rPr lang="nl-BE" sz="1800" b="0" i="0" u="none" strike="noStrike" kern="1200" cap="none" dirty="0" err="1">
                <a:ln>
                  <a:noFill/>
                </a:ln>
                <a:latin typeface="Liberation Sans" pitchFamily="18"/>
                <a:ea typeface="Noto Sans CJK SC Regular" pitchFamily="2"/>
                <a:cs typeface="FreeSans" pitchFamily="2"/>
              </a:rPr>
              <a:t>vb</a:t>
            </a:r>
            <a:r>
              <a:rPr lang="nl-BE" sz="1800" b="0" i="0" u="none" strike="noStrike" kern="1200" cap="none" dirty="0">
                <a:ln>
                  <a:noFill/>
                </a:ln>
                <a:latin typeface="Liberation Sans" pitchFamily="18"/>
                <a:ea typeface="Noto Sans CJK SC Regular" pitchFamily="2"/>
                <a:cs typeface="FreeSans" pitchFamily="2"/>
              </a:rPr>
              <a:t> bij het uitrijden van een tunnel)</a:t>
            </a: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Het grote voordeel is natuurlijk dat gebruik gemaakt kan worden van </a:t>
            </a:r>
            <a:r>
              <a:rPr lang="nl-BE" sz="1800" b="0" i="0" u="none" strike="noStrike" kern="1200" cap="none" dirty="0" err="1">
                <a:ln>
                  <a:noFill/>
                </a:ln>
                <a:latin typeface="Liberation Sans" pitchFamily="18"/>
                <a:ea typeface="Noto Sans CJK SC Regular" pitchFamily="2"/>
                <a:cs typeface="FreeSans" pitchFamily="2"/>
              </a:rPr>
              <a:t>fille</a:t>
            </a:r>
            <a:r>
              <a:rPr lang="nl-BE" sz="1800" b="0" i="0" u="none" strike="noStrike" kern="1200" cap="none" dirty="0">
                <a:ln>
                  <a:noFill/>
                </a:ln>
                <a:latin typeface="Liberation Sans" pitchFamily="18"/>
                <a:ea typeface="Noto Sans CJK SC Regular" pitchFamily="2"/>
                <a:cs typeface="FreeSans" pitchFamily="2"/>
              </a:rPr>
              <a:t> gegevens,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en zo een alternatieve route kan berekenen.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sz="2400" dirty="0"/>
              <a:t>Wat kost nu satellietnavigatie?</a:t>
            </a:r>
          </a:p>
        </p:txBody>
      </p:sp>
      <p:sp>
        <p:nvSpPr>
          <p:cNvPr id="3" name="Tekstvak 2"/>
          <p:cNvSpPr txBox="1"/>
          <p:nvPr/>
        </p:nvSpPr>
        <p:spPr>
          <a:xfrm>
            <a:off x="216000" y="1655999"/>
            <a:ext cx="9749313" cy="327636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Satellietsignalen worden gratis ter beschikking gesteld. De software en/of GPS toestellen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daarentegen niet .</a:t>
            </a: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Prijzen variëren navenant kwaliteit en mogelijkheden.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Zo zijn er wel honderden toestellen in alle prijsklasse.</a:t>
            </a: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Maar we kunnen natuurlijk ook gebruik maken van onze smartphone.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Een smartphone zonder GPS ontvanger vindt je haast tegenwoordig niet meer.</a:t>
            </a: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Voor Android hebben we ook tal van GPS appjes. Ook hier weer van gratis tot enkele euro’s   </a:t>
            </a: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a:p>
            <a:pPr marL="0" marR="0" lvl="0" indent="0" rtl="0" hangingPunct="0">
              <a:lnSpc>
                <a:spcPct val="100000"/>
              </a:lnSpc>
              <a:spcBef>
                <a:spcPts val="0"/>
              </a:spcBef>
              <a:spcAft>
                <a:spcPts val="0"/>
              </a:spcAft>
              <a:buNone/>
              <a:tabLst/>
            </a:pPr>
            <a:endParaRPr lang="nl-BE" sz="1800" b="0" i="0" u="none" strike="noStrike" kern="1200" cap="none" dirty="0">
              <a:ln>
                <a:noFill/>
              </a:ln>
              <a:latin typeface="Liberation Sans" pitchFamily="18"/>
              <a:ea typeface="Noto Sans CJK SC Regular" pitchFamily="2"/>
              <a:cs typeface="FreeSans" pitchFamily="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p>
            <a:pPr lvl="0"/>
            <a:r>
              <a:rPr lang="nl-BE"/>
              <a:t>Android navigatie apps</a:t>
            </a:r>
          </a:p>
        </p:txBody>
      </p:sp>
      <p:pic>
        <p:nvPicPr>
          <p:cNvPr id="3" name=""/>
          <p:cNvPicPr>
            <a:picLocks noChangeAspect="1"/>
          </p:cNvPicPr>
          <p:nvPr/>
        </p:nvPicPr>
        <p:blipFill>
          <a:blip r:embed="rId3">
            <a:lum/>
            <a:alphaModFix/>
          </a:blip>
          <a:srcRect/>
          <a:stretch>
            <a:fillRect/>
          </a:stretch>
        </p:blipFill>
        <p:spPr>
          <a:xfrm>
            <a:off x="288000" y="2364480"/>
            <a:ext cx="1523520" cy="1523520"/>
          </a:xfrm>
          <a:prstGeom prst="rect">
            <a:avLst/>
          </a:prstGeom>
          <a:noFill/>
          <a:ln>
            <a:noFill/>
          </a:ln>
        </p:spPr>
      </p:pic>
      <p:sp>
        <p:nvSpPr>
          <p:cNvPr id="4" name="Tekstvak 3"/>
          <p:cNvSpPr txBox="1"/>
          <p:nvPr/>
        </p:nvSpPr>
        <p:spPr>
          <a:xfrm>
            <a:off x="2015999" y="1172520"/>
            <a:ext cx="7439257" cy="887251"/>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Op zowat enkele smartphones staat </a:t>
            </a:r>
            <a:r>
              <a:rPr lang="nl-BE" sz="1800" b="0" i="0" u="none" strike="noStrike" kern="1200" cap="none" dirty="0" err="1">
                <a:ln>
                  <a:noFill/>
                </a:ln>
                <a:latin typeface="Liberation Sans" pitchFamily="18"/>
                <a:ea typeface="Noto Sans CJK SC Regular" pitchFamily="2"/>
                <a:cs typeface="FreeSans" pitchFamily="2"/>
              </a:rPr>
              <a:t>maps</a:t>
            </a:r>
            <a:r>
              <a:rPr lang="nl-BE" sz="1800" b="0" i="0" u="none" strike="noStrike" kern="1200" cap="none" dirty="0">
                <a:ln>
                  <a:noFill/>
                </a:ln>
                <a:latin typeface="Liberation Sans" pitchFamily="18"/>
                <a:ea typeface="Noto Sans CJK SC Regular" pitchFamily="2"/>
                <a:cs typeface="FreeSans" pitchFamily="2"/>
              </a:rPr>
              <a:t> van Google.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Deze werkt niet slecht, gebruikt satellietnavigatie maar kan niet </a:t>
            </a:r>
            <a:r>
              <a:rPr lang="nl-BE" sz="1800" b="0" i="0" u="none" strike="noStrike" kern="1200" cap="none" dirty="0" err="1">
                <a:ln>
                  <a:noFill/>
                </a:ln>
                <a:latin typeface="Liberation Sans" pitchFamily="18"/>
                <a:ea typeface="Noto Sans CJK SC Regular" pitchFamily="2"/>
                <a:cs typeface="FreeSans" pitchFamily="2"/>
              </a:rPr>
              <a:t>off-line</a:t>
            </a:r>
            <a:r>
              <a:rPr lang="nl-BE" sz="1800" b="0" i="0" u="none" strike="noStrike" kern="1200" cap="none" dirty="0">
                <a:ln>
                  <a:noFill/>
                </a:ln>
                <a:latin typeface="Liberation Sans" pitchFamily="18"/>
                <a:ea typeface="Noto Sans CJK SC Regular" pitchFamily="2"/>
                <a:cs typeface="FreeSans" pitchFamily="2"/>
              </a:rPr>
              <a:t>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gebruik worden.   </a:t>
            </a:r>
          </a:p>
        </p:txBody>
      </p:sp>
      <p:pic>
        <p:nvPicPr>
          <p:cNvPr id="5" name=""/>
          <p:cNvPicPr>
            <a:picLocks noChangeAspect="1"/>
          </p:cNvPicPr>
          <p:nvPr/>
        </p:nvPicPr>
        <p:blipFill>
          <a:blip r:embed="rId4">
            <a:lum/>
            <a:alphaModFix/>
          </a:blip>
          <a:srcRect/>
          <a:stretch>
            <a:fillRect/>
          </a:stretch>
        </p:blipFill>
        <p:spPr>
          <a:xfrm>
            <a:off x="288000" y="766080"/>
            <a:ext cx="1609920" cy="1609920"/>
          </a:xfrm>
          <a:prstGeom prst="rect">
            <a:avLst/>
          </a:prstGeom>
          <a:noFill/>
          <a:ln>
            <a:noFill/>
          </a:ln>
        </p:spPr>
      </p:pic>
      <p:sp>
        <p:nvSpPr>
          <p:cNvPr id="6" name="Tekstvak 5"/>
          <p:cNvSpPr txBox="1"/>
          <p:nvPr/>
        </p:nvSpPr>
        <p:spPr>
          <a:xfrm>
            <a:off x="2160000" y="2808000"/>
            <a:ext cx="7200000" cy="60228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a:ln>
                  <a:noFill/>
                </a:ln>
                <a:latin typeface="Liberation Sans" pitchFamily="18"/>
                <a:ea typeface="Noto Sans CJK SC Regular" pitchFamily="2"/>
                <a:cs typeface="FreeSans" pitchFamily="2"/>
              </a:rPr>
              <a:t>Be-on-Road is een gratis versie die met off-line kaarten werkt.</a:t>
            </a:r>
          </a:p>
        </p:txBody>
      </p:sp>
      <p:pic>
        <p:nvPicPr>
          <p:cNvPr id="7" name=""/>
          <p:cNvPicPr>
            <a:picLocks noChangeAspect="1"/>
          </p:cNvPicPr>
          <p:nvPr/>
        </p:nvPicPr>
        <p:blipFill>
          <a:blip r:embed="rId5">
            <a:lum/>
            <a:alphaModFix/>
          </a:blip>
          <a:srcRect/>
          <a:stretch>
            <a:fillRect/>
          </a:stretch>
        </p:blipFill>
        <p:spPr>
          <a:xfrm>
            <a:off x="288000" y="4162320"/>
            <a:ext cx="3311999" cy="1165680"/>
          </a:xfrm>
          <a:prstGeom prst="rect">
            <a:avLst/>
          </a:prstGeom>
          <a:noFill/>
          <a:ln>
            <a:noFill/>
          </a:ln>
        </p:spPr>
      </p:pic>
      <p:sp>
        <p:nvSpPr>
          <p:cNvPr id="8" name="Tekstvak 7"/>
          <p:cNvSpPr txBox="1"/>
          <p:nvPr/>
        </p:nvSpPr>
        <p:spPr>
          <a:xfrm>
            <a:off x="3744000" y="4213800"/>
            <a:ext cx="5699294" cy="1152708"/>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nl-BE" sz="1800" b="0" i="0" u="none" strike="noStrike" kern="1200" cap="none" dirty="0" err="1">
                <a:ln>
                  <a:noFill/>
                </a:ln>
                <a:latin typeface="Liberation Sans" pitchFamily="18"/>
                <a:ea typeface="Noto Sans CJK SC Regular" pitchFamily="2"/>
                <a:cs typeface="FreeSans" pitchFamily="2"/>
              </a:rPr>
              <a:t>Sygic</a:t>
            </a:r>
            <a:r>
              <a:rPr lang="nl-BE" sz="1800" b="0" i="0" u="none" strike="noStrike" kern="1200" cap="none" dirty="0">
                <a:ln>
                  <a:noFill/>
                </a:ln>
                <a:latin typeface="Liberation Sans" pitchFamily="18"/>
                <a:ea typeface="Noto Sans CJK SC Regular" pitchFamily="2"/>
                <a:cs typeface="FreeSans" pitchFamily="2"/>
              </a:rPr>
              <a:t> is een betalende versie die het uitstekend doet.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Grote voordeel van </a:t>
            </a:r>
            <a:r>
              <a:rPr lang="nl-BE" sz="1800" b="0" i="0" u="none" strike="noStrike" kern="1200" cap="none" dirty="0" err="1">
                <a:ln>
                  <a:noFill/>
                </a:ln>
                <a:latin typeface="Liberation Sans" pitchFamily="18"/>
                <a:ea typeface="Noto Sans CJK SC Regular" pitchFamily="2"/>
                <a:cs typeface="FreeSans" pitchFamily="2"/>
              </a:rPr>
              <a:t>Sygic</a:t>
            </a:r>
            <a:r>
              <a:rPr lang="nl-BE" sz="1800" b="0" i="0" u="none" strike="noStrike" kern="1200" cap="none" dirty="0">
                <a:ln>
                  <a:noFill/>
                </a:ln>
                <a:latin typeface="Liberation Sans" pitchFamily="18"/>
                <a:ea typeface="Noto Sans CJK SC Regular" pitchFamily="2"/>
                <a:cs typeface="FreeSans" pitchFamily="2"/>
              </a:rPr>
              <a:t> is dat je hem éénmalig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aankoopt, en je levenslang de updates van de </a:t>
            </a:r>
          </a:p>
          <a:p>
            <a:pPr marL="0" marR="0" lvl="0" indent="0" rtl="0" hangingPunct="0">
              <a:lnSpc>
                <a:spcPct val="100000"/>
              </a:lnSpc>
              <a:spcBef>
                <a:spcPts val="0"/>
              </a:spcBef>
              <a:spcAft>
                <a:spcPts val="0"/>
              </a:spcAft>
              <a:buNone/>
              <a:tabLst/>
            </a:pPr>
            <a:r>
              <a:rPr lang="nl-BE" sz="1800" b="0" i="0" u="none" strike="noStrike" kern="1200" cap="none" dirty="0">
                <a:ln>
                  <a:noFill/>
                </a:ln>
                <a:latin typeface="Liberation Sans" pitchFamily="18"/>
                <a:ea typeface="Noto Sans CJK SC Regular" pitchFamily="2"/>
                <a:cs typeface="FreeSans" pitchFamily="2"/>
              </a:rPr>
              <a:t>TOMTOM kaarten krijgt.</a:t>
            </a:r>
          </a:p>
        </p:txBody>
      </p:sp>
    </p:spTree>
  </p:cSld>
  <p:clrMapOvr>
    <a:masterClrMapping/>
  </p:clrMapOvr>
</p:sld>
</file>

<file path=ppt/theme/theme1.xml><?xml version="1.0" encoding="utf-8"?>
<a:theme xmlns:a="http://schemas.openxmlformats.org/drawingml/2006/main" name="Standaard">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957</Words>
  <Application>Microsoft Office PowerPoint</Application>
  <PresentationFormat>Breedbeeld</PresentationFormat>
  <Paragraphs>106</Paragraphs>
  <Slides>12</Slides>
  <Notes>12</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12</vt:i4>
      </vt:variant>
    </vt:vector>
  </HeadingPairs>
  <TitlesOfParts>
    <vt:vector size="21" baseType="lpstr">
      <vt:lpstr>Arial</vt:lpstr>
      <vt:lpstr>Calibri</vt:lpstr>
      <vt:lpstr>DejaVu Sans</vt:lpstr>
      <vt:lpstr>FreeSans</vt:lpstr>
      <vt:lpstr>Liberation Sans</vt:lpstr>
      <vt:lpstr>Liberation Serif</vt:lpstr>
      <vt:lpstr>Noto Sans CJK SC Regular</vt:lpstr>
      <vt:lpstr>StarSymbol</vt:lpstr>
      <vt:lpstr>Standaard</vt:lpstr>
      <vt:lpstr>Navigatie</vt:lpstr>
      <vt:lpstr>Navigatie</vt:lpstr>
      <vt:lpstr>Navigatie</vt:lpstr>
      <vt:lpstr>Navigatie</vt:lpstr>
      <vt:lpstr>Wat is GPS?</vt:lpstr>
      <vt:lpstr>Wat nodig voor positiebepaling?</vt:lpstr>
      <vt:lpstr>Hoe werk een GPS?</vt:lpstr>
      <vt:lpstr>Hoe werkt een GPS</vt:lpstr>
      <vt:lpstr>Nauwkeurigheid verhogen.</vt:lpstr>
      <vt:lpstr>Andere navigatiebepaling zonder satelliet?</vt:lpstr>
      <vt:lpstr>Wat kost nu satellietnavigatie?</vt:lpstr>
      <vt:lpstr>Android navigatie apps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Navigatie</dc:title>
  <cp:lastModifiedBy>Rene Iven</cp:lastModifiedBy>
  <cp:revision>23</cp:revision>
  <dcterms:created xsi:type="dcterms:W3CDTF">2016-11-06T20:29:06Z</dcterms:created>
  <dcterms:modified xsi:type="dcterms:W3CDTF">2016-12-03T13:17:34Z</dcterms:modified>
</cp:coreProperties>
</file>