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10080625" cy="7559675"/>
  <p:notesSz cx="7559675" cy="10691813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1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nl-NL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3" name="Tijdelijke aanduiding voor datum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nl-NL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4" name="Tijdelijke aanduiding voor voettekst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nl-NL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5" name="Tijdelijke aanduiding voor dianummer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77DF463C-C7D0-42C7-A14C-4BDECE9DC1E6}" type="slidenum">
              <a:t>‹nr.›</a:t>
            </a:fld>
            <a:endParaRPr lang="nl-NL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17809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nl-NL"/>
          </a:p>
        </p:txBody>
      </p:sp>
      <p:sp>
        <p:nvSpPr>
          <p:cNvPr id="4" name="Tijdelijke aanduiding voor koptekst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atum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voettekst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F9E5723B-194B-4472-8837-0C0C12F06D4A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8450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nl-NL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2BCC549-401A-4F82-9A53-5FC044351593}" type="slidenum">
              <a:t>1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1B4B2C5-0940-4EFD-A6D7-F821C6E60BBA}" type="slidenum">
              <a:t>2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88361A6-2CE5-4AAF-BD08-7E136E952E30}" type="slidenum">
              <a:t>3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7E2DF91-07D8-429F-BA42-85DAF5A68569}" type="slidenum">
              <a:t>4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C3290B-40B8-4D9E-A5B5-5F5B7FA634CF}" type="slidenum">
              <a:t>5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A4C0BBB-7657-4824-9C7E-5D0167C272A9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8371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81DF833-E8E2-4F48-ACEF-D78F9C840433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4050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864A2FB-FF9E-4ABF-9B6F-0B86407D53CA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081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FDC9E07-15A9-48C5-A06B-DF762FAF35A4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810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EAB366C-428C-4BF7-A4C8-70304E29455A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309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11658B0-B3CE-467F-9B11-48A10ED5ADDE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6094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8BB587C-D27A-4F4D-85D0-D7C8351B7CD8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903980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C96D30-5B71-4391-9949-A2BA1BB19FFD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3028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7C8F767-C0B4-495D-B3F8-5A3C6DDBDA28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5105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B2AEBFA-D6AC-40D2-ABEE-9E0008279672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0699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3BF6BB2-01DE-4D21-B3D2-3E06556FD6C9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060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nl-NL"/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nl-N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F1A0EF8B-F3F6-463A-AED4-DDE512ECA30D}" type="slidenum"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nl-NL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</p:titleStyle>
    <p:bodyStyle>
      <a:lvl1pPr rtl="0" hangingPunct="0">
        <a:spcBef>
          <a:spcPts val="1417"/>
        </a:spcBef>
        <a:spcAft>
          <a:spcPts val="0"/>
        </a:spcAft>
        <a:tabLst/>
        <a:defRPr lang="nl-NL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endParaRPr lang="nl-NL" dirty="0"/>
          </a:p>
        </p:txBody>
      </p:sp>
      <p:sp>
        <p:nvSpPr>
          <p:cNvPr id="3" name="Ondertitel 2"/>
          <p:cNvSpPr txBox="1">
            <a:spLocks noGrp="1"/>
          </p:cNvSpPr>
          <p:nvPr>
            <p:ph type="subTitle" idx="4294967295"/>
          </p:nvPr>
        </p:nvSpPr>
        <p:spPr/>
        <p:txBody>
          <a:bodyPr anchor="ctr"/>
          <a:lstStyle/>
          <a:p>
            <a:pPr algn="ctr"/>
            <a:r>
              <a:rPr lang="nl-NL" sz="6600" b="1" i="1" dirty="0">
                <a:solidFill>
                  <a:srgbClr val="FF0000"/>
                </a:solidFill>
              </a:rPr>
              <a:t>TOR NETWERK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nl-NL"/>
              <a:t>Tor netwerk</a:t>
            </a:r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nl-NL"/>
              <a:t>Netwerk van gekoppelde computers en servers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Willekeurige verbindingen tussen nodes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Versleuteling bij elke tussenstop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Eigen computer als tussenstop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Verandering van verbindingen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nl-NL"/>
              <a:t>VPN</a:t>
            </a:r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nl-NL"/>
              <a:t>Virtual Private Network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Veranderen van IP adres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Verandering van identiteit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Tunnels naar bepaalde servers en computers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Rechtstreekse verbinding, wel of niet gecodeerd of beveiligd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nl-NL"/>
              <a:t>Proxy</a:t>
            </a:r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nl-NL"/>
              <a:t>Fysieke computer of server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Doorverbinding van en naar computers en servers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IP adressen veranderen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Kan als tunnel dienen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nl-NL"/>
              <a:t>Soorten proxy servers</a:t>
            </a:r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nl-NL"/>
              <a:t>Web proxy</a:t>
            </a:r>
          </a:p>
          <a:p>
            <a:pPr lvl="1" hangingPunct="0"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nl-NL" sz="32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Verbinding computers van en naar internet</a:t>
            </a:r>
          </a:p>
          <a:p>
            <a:pPr lvl="1" hangingPunct="0"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nl-NL" sz="32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Sneller</a:t>
            </a:r>
          </a:p>
          <a:p>
            <a:pPr lvl="1" hangingPunct="0"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nl-NL" sz="32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Data wordt gecached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Open proxy</a:t>
            </a:r>
          </a:p>
          <a:p>
            <a:pPr lvl="1" hangingPunct="0"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nl-NL" sz="32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IP adressen veranderen</a:t>
            </a:r>
          </a:p>
          <a:p>
            <a:pPr lvl="1" hangingPunct="0"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nl-NL" sz="32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Meer privacy</a:t>
            </a:r>
          </a:p>
          <a:p>
            <a:pPr lvl="1" hangingPunct="0"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nl-NL" sz="32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Direct via tor netwerk, zonder appart te configureren</a:t>
            </a:r>
          </a:p>
          <a:p>
            <a:pPr lvl="0">
              <a:buSzPct val="45000"/>
              <a:buFont typeface="StarSymbol"/>
              <a:buChar char="●"/>
            </a:pPr>
            <a:r>
              <a:rPr lang="nl-NL"/>
              <a:t>Reverse proxy</a:t>
            </a:r>
          </a:p>
          <a:p>
            <a:pPr lvl="1" hangingPunct="0"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nl-NL" sz="32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Regelt verkeer van internet naar computers</a:t>
            </a:r>
          </a:p>
          <a:p>
            <a:pPr lvl="1" hangingPunct="0"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nl-NL" sz="32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Gelijke belasting naar dataservers</a:t>
            </a:r>
          </a:p>
          <a:p>
            <a:pPr lvl="1" hangingPunct="0"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nl-NL" sz="32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Beter beveiligd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120</Words>
  <Application>Microsoft Office PowerPoint</Application>
  <PresentationFormat>Aangepast</PresentationFormat>
  <Paragraphs>36</Paragraphs>
  <Slides>5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4" baseType="lpstr">
      <vt:lpstr>Arial</vt:lpstr>
      <vt:lpstr>Calibri</vt:lpstr>
      <vt:lpstr>DejaVu Sans</vt:lpstr>
      <vt:lpstr>FreeSans</vt:lpstr>
      <vt:lpstr>Liberation Sans</vt:lpstr>
      <vt:lpstr>Liberation Serif</vt:lpstr>
      <vt:lpstr>Noto Sans CJK SC Regular</vt:lpstr>
      <vt:lpstr>StarSymbol</vt:lpstr>
      <vt:lpstr>Standaard</vt:lpstr>
      <vt:lpstr>PowerPoint-presentatie</vt:lpstr>
      <vt:lpstr>Tor netwerk</vt:lpstr>
      <vt:lpstr>VPN</vt:lpstr>
      <vt:lpstr>Proxy</vt:lpstr>
      <vt:lpstr>Soorten proxy servers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Tor netwerk</dc:title>
  <cp:lastModifiedBy>Rene Iven</cp:lastModifiedBy>
  <cp:revision>7</cp:revision>
  <dcterms:created xsi:type="dcterms:W3CDTF">2016-10-21T17:19:37Z</dcterms:created>
  <dcterms:modified xsi:type="dcterms:W3CDTF">2016-11-16T16:45:24Z</dcterms:modified>
</cp:coreProperties>
</file>