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0080625" cy="7559675"/>
  <p:notesSz cx="7559675" cy="10691813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1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nl-NL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3" name="Tijdelijke aanduiding voor datum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nl-NL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4" name="Tijdelijke aanduiding voor voettekst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nl-NL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5" name="Tijdelijke aanduiding voor dianumm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5EF036C-A5A3-4EE6-A162-8AC5376D4F92}" type="slidenum">
              <a:t>‹nr.›</a:t>
            </a:fld>
            <a:endParaRPr lang="nl-NL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69755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nl-NL"/>
          </a:p>
        </p:txBody>
      </p:sp>
      <p:sp>
        <p:nvSpPr>
          <p:cNvPr id="4" name="Tijdelijke aanduiding voor koptekst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atum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voettekst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7B6AA9AE-EA42-416F-9DD9-DEC662DDB63C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0443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nl-NL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60F6F09-0799-486F-8D98-0AF43B7DFF7E}" type="slidenum">
              <a:t>1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81612BD-D0D2-4BE1-A422-9646CECED193}" type="slidenum">
              <a:t>2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D937659-9DBE-4AE2-9DB7-7AA87E6E22CC}" type="slidenum">
              <a:t>3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D29CBCE-5321-4FA9-81F4-425B4DA19996}" type="slidenum">
              <a:t>4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BD521DB-41EC-449D-883E-76C363DB3A07}" type="slidenum">
              <a:t>5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34A568D-5CBB-4CD3-B832-5E182C7F2D34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5325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ADE825-3C54-4278-97F7-C19A2F7CA85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9777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F8F63A-ADBC-4762-91DC-FE7F8FD1E888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781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AB6C302-4D36-4726-BF11-24DB2C22106C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003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4E4AD55-CC75-4217-BCD4-00691EADF3B2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501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DA5190-98CF-4124-92AC-99B7B30D358A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388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D6B5B65-E7C9-45AB-993D-02475E105485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8707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8173413-AD08-433F-A439-1A63FD9A1CFC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759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FFE6A4B-8B4A-4CE6-BA32-101C79947791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6965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10310B7-6157-4466-9805-9552F2DD572B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6703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A85A6-3983-495A-981C-163CEA2BEB94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090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nl-NL"/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213116F3-7E15-4419-B196-174AB2D9C29E}" type="slidenum"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nl-NL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nl-NL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nl-NL"/>
              <a:t>orbot</a:t>
            </a:r>
          </a:p>
        </p:txBody>
      </p:sp>
      <p:sp>
        <p:nvSpPr>
          <p:cNvPr id="3" name="Ondertitel 2"/>
          <p:cNvSpPr txBox="1">
            <a:spLocks noGrp="1"/>
          </p:cNvSpPr>
          <p:nvPr>
            <p:ph type="subTitle" idx="4294967295"/>
          </p:nvPr>
        </p:nvSpPr>
        <p:spPr/>
        <p:txBody>
          <a:bodyPr anchor="ctr"/>
          <a:lstStyle/>
          <a:p>
            <a:pPr algn="ctr"/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48000" y="1800000"/>
            <a:ext cx="5400000" cy="54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nl-NL"/>
              <a:t>Installeren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/>
            <a:r>
              <a:rPr lang="nl-NL"/>
              <a:t>Het installeren is zoals alle andere apps, gewoon via de play store</a:t>
            </a:r>
          </a:p>
          <a:p>
            <a:pPr lvl="0"/>
            <a:r>
              <a:rPr lang="nl-NL"/>
              <a:t>hij installeert en daarna kun je hem openen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640" cy="323619"/>
          </a:xfrm>
        </p:spPr>
        <p:txBody>
          <a:bodyPr/>
          <a:lstStyle/>
          <a:p>
            <a:pPr lvl="0"/>
            <a:r>
              <a:rPr lang="nl-NL" dirty="0" err="1"/>
              <a:t>Orbot</a:t>
            </a:r>
            <a:r>
              <a:rPr lang="nl-NL" dirty="0"/>
              <a:t> starten</a:t>
            </a:r>
          </a:p>
        </p:txBody>
      </p:sp>
      <p:pic>
        <p:nvPicPr>
          <p:cNvPr id="3" name="Tijdelijke aanduiding voor afbeelding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53320" y="1944000"/>
            <a:ext cx="3478680" cy="4573800"/>
          </a:xfr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120000" y="1872000"/>
            <a:ext cx="3480120" cy="46551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Vrije vorm: vorm 4"/>
          <p:cNvSpPr/>
          <p:nvPr/>
        </p:nvSpPr>
        <p:spPr>
          <a:xfrm>
            <a:off x="360000" y="5832000"/>
            <a:ext cx="1007999" cy="757800"/>
          </a:xfrm>
          <a:custGeom>
            <a:avLst>
              <a:gd name="f0" fmla="val 12685"/>
              <a:gd name="f1" fmla="val 5958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6" name="Vrije vorm: vorm 5"/>
          <p:cNvSpPr/>
          <p:nvPr/>
        </p:nvSpPr>
        <p:spPr>
          <a:xfrm>
            <a:off x="6171480" y="1728000"/>
            <a:ext cx="524520" cy="503999"/>
          </a:xfrm>
          <a:custGeom>
            <a:avLst>
              <a:gd name="f0" fmla="val 1482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val 10800"/>
              <a:gd name="f9" fmla="val -2147483647"/>
              <a:gd name="f10" fmla="val 2147483647"/>
              <a:gd name="f11" fmla="*/ 10800 10800 1"/>
              <a:gd name="f12" fmla="+- 0 0 0"/>
              <a:gd name="f13" fmla="+- 0 0 360"/>
              <a:gd name="f14" fmla="*/ f4 1 21600"/>
              <a:gd name="f15" fmla="*/ f5 1 21600"/>
              <a:gd name="f16" fmla="pin 0 f0 10800"/>
              <a:gd name="f17" fmla="*/ 0 f7 1"/>
              <a:gd name="f18" fmla="*/ f12 f1 1"/>
              <a:gd name="f19" fmla="*/ f13 f1 1"/>
              <a:gd name="f20" fmla="+- 10800 0 f16"/>
              <a:gd name="f21" fmla="*/ f16 f14 1"/>
              <a:gd name="f22" fmla="*/ 10800 f15 1"/>
              <a:gd name="f23" fmla="*/ 3163 f14 1"/>
              <a:gd name="f24" fmla="*/ 18437 f14 1"/>
              <a:gd name="f25" fmla="*/ 18437 f15 1"/>
              <a:gd name="f26" fmla="*/ 3163 f15 1"/>
              <a:gd name="f27" fmla="*/ f17 1 f3"/>
              <a:gd name="f28" fmla="*/ f18 1 f3"/>
              <a:gd name="f29" fmla="*/ f19 1 f3"/>
              <a:gd name="f30" fmla="*/ 10800 f14 1"/>
              <a:gd name="f31" fmla="*/ 0 f15 1"/>
              <a:gd name="f32" fmla="*/ 0 f14 1"/>
              <a:gd name="f33" fmla="*/ 21600 f15 1"/>
              <a:gd name="f34" fmla="*/ 21600 f14 1"/>
              <a:gd name="f35" fmla="+- 0 0 f27"/>
              <a:gd name="f36" fmla="+- f28 0 f2"/>
              <a:gd name="f37" fmla="+- f29 0 f2"/>
              <a:gd name="f38" fmla="*/ f20 f20 1"/>
              <a:gd name="f39" fmla="*/ f35 f1 1"/>
              <a:gd name="f40" fmla="+- f37 0 f36"/>
              <a:gd name="f41" fmla="*/ f39 1 f7"/>
              <a:gd name="f42" fmla="+- f41 0 f2"/>
              <a:gd name="f43" fmla="cos 1 f42"/>
              <a:gd name="f44" fmla="sin 1 f42"/>
              <a:gd name="f45" fmla="+- 0 0 f43"/>
              <a:gd name="f46" fmla="+- 0 0 f44"/>
              <a:gd name="f47" fmla="*/ 10800 f45 1"/>
              <a:gd name="f48" fmla="*/ 10800 f46 1"/>
              <a:gd name="f49" fmla="*/ f20 f45 1"/>
              <a:gd name="f50" fmla="*/ f20 f46 1"/>
              <a:gd name="f51" fmla="*/ f47 f47 1"/>
              <a:gd name="f52" fmla="*/ f48 f48 1"/>
              <a:gd name="f53" fmla="*/ f49 f49 1"/>
              <a:gd name="f54" fmla="*/ f50 f50 1"/>
              <a:gd name="f55" fmla="+- f51 f52 0"/>
              <a:gd name="f56" fmla="+- f53 f54 0"/>
              <a:gd name="f57" fmla="sqrt f55"/>
              <a:gd name="f58" fmla="sqrt f56"/>
              <a:gd name="f59" fmla="*/ f11 1 f57"/>
              <a:gd name="f60" fmla="*/ f38 1 f58"/>
              <a:gd name="f61" fmla="*/ f45 f59 1"/>
              <a:gd name="f62" fmla="*/ f46 f59 1"/>
              <a:gd name="f63" fmla="*/ f45 f60 1"/>
              <a:gd name="f64" fmla="*/ f46 f60 1"/>
              <a:gd name="f65" fmla="+- 10800 0 f61"/>
              <a:gd name="f66" fmla="+- 10800 0 f62"/>
              <a:gd name="f67" fmla="+- 10800 0 f63"/>
              <a:gd name="f68" fmla="+- 10800 0 f64"/>
            </a:gdLst>
            <a:ahLst>
              <a:ahXY gdRefX="f0" minX="f6" maxX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30" y="f31"/>
              </a:cxn>
              <a:cxn ang="f36">
                <a:pos x="f23" y="f26"/>
              </a:cxn>
              <a:cxn ang="f36">
                <a:pos x="f32" y="f22"/>
              </a:cxn>
              <a:cxn ang="f36">
                <a:pos x="f23" y="f25"/>
              </a:cxn>
              <a:cxn ang="f36">
                <a:pos x="f30" y="f33"/>
              </a:cxn>
              <a:cxn ang="f36">
                <a:pos x="f24" y="f25"/>
              </a:cxn>
              <a:cxn ang="f36">
                <a:pos x="f34" y="f22"/>
              </a:cxn>
              <a:cxn ang="f36">
                <a:pos x="f24" y="f26"/>
              </a:cxn>
            </a:cxnLst>
            <a:rect l="f23" t="f26" r="f24" b="f25"/>
            <a:pathLst>
              <a:path w="21600" h="21600">
                <a:moveTo>
                  <a:pt x="f65" y="f66"/>
                </a:moveTo>
                <a:arcTo wR="f8" hR="f8" stAng="f36" swAng="f40"/>
                <a:close/>
                <a:moveTo>
                  <a:pt x="f67" y="f68"/>
                </a:moveTo>
                <a:arcTo wR="f20" hR="f20" stAng="f36" swAng="f40"/>
              </a:path>
            </a:pathLst>
          </a:custGeom>
          <a:noFill/>
          <a:ln w="0">
            <a:solidFill>
              <a:srgbClr val="FF66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72000" y="1215020"/>
            <a:ext cx="7469907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nl-NL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Als eerst een ui op de bovenbalk verschijnt, dan is hij aan het opstarten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72000" y="792000"/>
            <a:ext cx="9097400" cy="621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nl-NL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Om </a:t>
            </a:r>
            <a:r>
              <a:rPr lang="nl-NL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orbot</a:t>
            </a:r>
            <a:r>
              <a:rPr lang="nl-NL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 te starten moet je op “start” drukken. Opstarten duurt soms iets langer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nl-NL"/>
              <a:t>Orfox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/>
            <a:r>
              <a:rPr lang="nl-NL"/>
              <a:t>Orfox is een browser die werkt met orbot</a:t>
            </a:r>
          </a:p>
          <a:p>
            <a:pPr lvl="0"/>
            <a:r>
              <a:rPr lang="nl-NL"/>
              <a:t>het is ongeveer hetzelfde als chrome, opera...</a:t>
            </a:r>
          </a:p>
          <a:p>
            <a:pPr lvl="0"/>
            <a:r>
              <a:rPr lang="nl-NL"/>
              <a:t>volledig privé, zolang je geen naam of woonplaats achterlaat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nl-NL"/>
              <a:t>Gebruik van orfox</a:t>
            </a:r>
          </a:p>
        </p:txBody>
      </p:sp>
      <p:pic>
        <p:nvPicPr>
          <p:cNvPr id="3" name="Tijdelijke aanduiding voor afbeelding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0240" y="2951999"/>
            <a:ext cx="2921760" cy="4611600"/>
          </a:xfrm>
        </p:spPr>
      </p:pic>
      <p:sp>
        <p:nvSpPr>
          <p:cNvPr id="4" name="Tekstvak 3"/>
          <p:cNvSpPr txBox="1"/>
          <p:nvPr/>
        </p:nvSpPr>
        <p:spPr>
          <a:xfrm>
            <a:off x="3240000" y="2951999"/>
            <a:ext cx="6768000" cy="14662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nl-NL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Dit is de startpagina van orfox.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nl-NL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Het is simpel en niet veel verschillend aan je gewone browser.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422680" y="4414680"/>
            <a:ext cx="2857320" cy="28573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vak 5"/>
          <p:cNvSpPr txBox="1"/>
          <p:nvPr/>
        </p:nvSpPr>
        <p:spPr>
          <a:xfrm>
            <a:off x="6912001" y="3913600"/>
            <a:ext cx="1655999" cy="6022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nl-NL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Dit is het logo van </a:t>
            </a:r>
            <a:r>
              <a:rPr lang="nl-NL" sz="18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 Regular" pitchFamily="2"/>
                <a:cs typeface="FreeSans" pitchFamily="2"/>
              </a:rPr>
              <a:t>orfox</a:t>
            </a:r>
            <a:endParaRPr lang="nl-NL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118</Words>
  <Application>Microsoft Office PowerPoint</Application>
  <PresentationFormat>Aangepast</PresentationFormat>
  <Paragraphs>20</Paragraphs>
  <Slides>5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3" baseType="lpstr">
      <vt:lpstr>Arial</vt:lpstr>
      <vt:lpstr>Calibri</vt:lpstr>
      <vt:lpstr>DejaVu Sans</vt:lpstr>
      <vt:lpstr>FreeSans</vt:lpstr>
      <vt:lpstr>Liberation Sans</vt:lpstr>
      <vt:lpstr>Liberation Serif</vt:lpstr>
      <vt:lpstr>Noto Sans CJK SC Regular</vt:lpstr>
      <vt:lpstr>Standaard</vt:lpstr>
      <vt:lpstr>orbot</vt:lpstr>
      <vt:lpstr>Installeren</vt:lpstr>
      <vt:lpstr>Orbot starten</vt:lpstr>
      <vt:lpstr>Orfox</vt:lpstr>
      <vt:lpstr>Gebruik van orfox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orbot</dc:title>
  <dc:creator>Rene Iven</dc:creator>
  <cp:lastModifiedBy>Rene Iven</cp:lastModifiedBy>
  <cp:revision>6</cp:revision>
  <dcterms:created xsi:type="dcterms:W3CDTF">2016-11-06T09:22:46Z</dcterms:created>
  <dcterms:modified xsi:type="dcterms:W3CDTF">2016-11-16T16:50:45Z</dcterms:modified>
</cp:coreProperties>
</file>