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7"/>
  </p:notesMasterIdLst>
  <p:handoutMasterIdLst>
    <p:handoutMasterId r:id="rId38"/>
  </p:handoutMasterIdLst>
  <p:sldIdLst>
    <p:sldId id="256" r:id="rId2"/>
    <p:sldId id="283" r:id="rId3"/>
    <p:sldId id="257" r:id="rId4"/>
    <p:sldId id="258" r:id="rId5"/>
    <p:sldId id="259" r:id="rId6"/>
    <p:sldId id="284" r:id="rId7"/>
    <p:sldId id="264" r:id="rId8"/>
    <p:sldId id="272" r:id="rId9"/>
    <p:sldId id="277" r:id="rId10"/>
    <p:sldId id="278" r:id="rId11"/>
    <p:sldId id="279" r:id="rId12"/>
    <p:sldId id="280" r:id="rId13"/>
    <p:sldId id="298" r:id="rId14"/>
    <p:sldId id="281" r:id="rId15"/>
    <p:sldId id="297" r:id="rId16"/>
    <p:sldId id="282" r:id="rId17"/>
    <p:sldId id="296" r:id="rId18"/>
    <p:sldId id="301" r:id="rId19"/>
    <p:sldId id="302" r:id="rId20"/>
    <p:sldId id="303" r:id="rId21"/>
    <p:sldId id="300" r:id="rId22"/>
    <p:sldId id="304" r:id="rId23"/>
    <p:sldId id="305" r:id="rId24"/>
    <p:sldId id="306" r:id="rId25"/>
    <p:sldId id="285" r:id="rId26"/>
    <p:sldId id="286" r:id="rId27"/>
    <p:sldId id="287" r:id="rId28"/>
    <p:sldId id="288" r:id="rId29"/>
    <p:sldId id="289" r:id="rId30"/>
    <p:sldId id="290" r:id="rId31"/>
    <p:sldId id="291" r:id="rId32"/>
    <p:sldId id="292" r:id="rId33"/>
    <p:sldId id="293" r:id="rId34"/>
    <p:sldId id="294" r:id="rId35"/>
    <p:sldId id="295" r:id="rId36"/>
  </p:sldIdLst>
  <p:sldSz cx="10477500" cy="7345363"/>
  <p:notesSz cx="7559675" cy="10691813"/>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17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521" autoAdjust="0"/>
  </p:normalViewPr>
  <p:slideViewPr>
    <p:cSldViewPr>
      <p:cViewPr varScale="1">
        <p:scale>
          <a:sx n="65" d="100"/>
          <a:sy n="65" d="100"/>
        </p:scale>
        <p:origin x="-1410" y="-102"/>
      </p:cViewPr>
      <p:guideLst>
        <p:guide orient="horz" pos="2314"/>
        <p:guide pos="330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jdelijke aanduiding voor koptekst 1"/>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defRPr sz="1400"/>
            </a:pPr>
            <a:endParaRPr lang="nl-BE" sz="1400" b="0" i="0" u="none" strike="noStrike" kern="1200">
              <a:ln>
                <a:noFill/>
              </a:ln>
              <a:latin typeface="Arial" pitchFamily="18"/>
              <a:ea typeface="Microsoft YaHei" pitchFamily="2"/>
              <a:cs typeface="Arial" pitchFamily="2"/>
            </a:endParaRPr>
          </a:p>
        </p:txBody>
      </p:sp>
      <p:sp>
        <p:nvSpPr>
          <p:cNvPr id="3" name="Tijdelijke aanduiding voor datum 2"/>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r" rtl="0" hangingPunct="0">
              <a:lnSpc>
                <a:spcPct val="100000"/>
              </a:lnSpc>
              <a:spcBef>
                <a:spcPts val="0"/>
              </a:spcBef>
              <a:spcAft>
                <a:spcPts val="0"/>
              </a:spcAft>
              <a:buNone/>
              <a:tabLst/>
              <a:defRPr sz="1400"/>
            </a:pPr>
            <a:endParaRPr lang="nl-BE" sz="1400" b="0" i="0" u="none" strike="noStrike" kern="1200">
              <a:ln>
                <a:noFill/>
              </a:ln>
              <a:latin typeface="Arial" pitchFamily="18"/>
              <a:ea typeface="Microsoft YaHei" pitchFamily="2"/>
              <a:cs typeface="Arial" pitchFamily="2"/>
            </a:endParaRPr>
          </a:p>
        </p:txBody>
      </p:sp>
      <p:sp>
        <p:nvSpPr>
          <p:cNvPr id="4" name="Tijdelijke aanduiding voor voettekst 3"/>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defRPr sz="1400"/>
            </a:pPr>
            <a:endParaRPr lang="nl-BE" sz="1400" b="0" i="0" u="none" strike="noStrike" kern="1200">
              <a:ln>
                <a:noFill/>
              </a:ln>
              <a:latin typeface="Arial" pitchFamily="18"/>
              <a:ea typeface="Microsoft YaHei" pitchFamily="2"/>
              <a:cs typeface="Arial" pitchFamily="2"/>
            </a:endParaRPr>
          </a:p>
        </p:txBody>
      </p:sp>
      <p:sp>
        <p:nvSpPr>
          <p:cNvPr id="5" name="Tijdelijke aanduiding voor dianummer 4"/>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r" rtl="0" hangingPunct="0">
              <a:lnSpc>
                <a:spcPct val="100000"/>
              </a:lnSpc>
              <a:spcBef>
                <a:spcPts val="0"/>
              </a:spcBef>
              <a:spcAft>
                <a:spcPts val="0"/>
              </a:spcAft>
              <a:buNone/>
              <a:tabLst/>
              <a:defRPr sz="1400"/>
            </a:pPr>
            <a:fld id="{5C710D15-9640-46AF-A33C-6651F9A99A34}" type="slidenum">
              <a:rPr/>
              <a:pPr marL="0" marR="0" lvl="0" indent="0" algn="r" rtl="0" hangingPunct="0">
                <a:lnSpc>
                  <a:spcPct val="100000"/>
                </a:lnSpc>
                <a:spcBef>
                  <a:spcPts val="0"/>
                </a:spcBef>
                <a:spcAft>
                  <a:spcPts val="0"/>
                </a:spcAft>
                <a:buNone/>
                <a:tabLst/>
                <a:defRPr sz="1400"/>
              </a:pPr>
              <a:t>‹nr.›</a:t>
            </a:fld>
            <a:endParaRPr lang="nl-BE" sz="1400" b="0" i="0" u="none" strike="noStrike" kern="1200">
              <a:ln>
                <a:noFill/>
              </a:ln>
              <a:latin typeface="Arial" pitchFamily="18"/>
              <a:ea typeface="Microsoft YaHei" pitchFamily="2"/>
              <a:cs typeface="Arial" pitchFamily="2"/>
            </a:endParaRPr>
          </a:p>
        </p:txBody>
      </p:sp>
    </p:spTree>
    <p:extLst>
      <p:ext uri="{BB962C8B-B14F-4D97-AF65-F5344CB8AC3E}">
        <p14:creationId xmlns:p14="http://schemas.microsoft.com/office/powerpoint/2010/main" val="26766164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idx="2"/>
          </p:nvPr>
        </p:nvSpPr>
        <p:spPr>
          <a:xfrm>
            <a:off x="920750" y="812800"/>
            <a:ext cx="5716588" cy="4008438"/>
          </a:xfrm>
          <a:prstGeom prst="rect">
            <a:avLst/>
          </a:prstGeom>
          <a:noFill/>
          <a:ln>
            <a:noFill/>
            <a:prstDash val="solid"/>
          </a:ln>
        </p:spPr>
      </p:sp>
      <p:sp>
        <p:nvSpPr>
          <p:cNvPr id="3" name="Tijdelijke aanduiding voor notities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nl-BE"/>
          </a:p>
        </p:txBody>
      </p:sp>
      <p:sp>
        <p:nvSpPr>
          <p:cNvPr id="4" name="Tijdelijke aanduiding voor koptekst 3"/>
          <p:cNvSpPr txBox="1">
            <a:spLocks noGrp="1"/>
          </p:cNvSpPr>
          <p:nvPr>
            <p:ph type="hdr" sz="quarter"/>
          </p:nvPr>
        </p:nvSpPr>
        <p:spPr>
          <a:xfrm>
            <a:off x="0" y="0"/>
            <a:ext cx="3280680" cy="534240"/>
          </a:xfrm>
          <a:prstGeom prst="rect">
            <a:avLst/>
          </a:prstGeom>
          <a:noFill/>
          <a:ln>
            <a:noFill/>
          </a:ln>
        </p:spPr>
        <p:txBody>
          <a:bodyPr lIns="0" tIns="0" rIns="0" bIns="0" anchorCtr="0"/>
          <a:lstStyle>
            <a:lvl1pPr lvl="0" rtl="0" hangingPunct="0">
              <a:buNone/>
              <a:tabLst/>
              <a:defRPr lang="nl-BE" sz="1400" kern="1200">
                <a:latin typeface="Times New Roman" pitchFamily="18"/>
                <a:ea typeface="Lucida Sans Unicode" pitchFamily="2"/>
                <a:cs typeface="Tahoma" pitchFamily="2"/>
              </a:defRPr>
            </a:lvl1pPr>
          </a:lstStyle>
          <a:p>
            <a:pPr lvl="0"/>
            <a:endParaRPr lang="nl-BE"/>
          </a:p>
        </p:txBody>
      </p:sp>
      <p:sp>
        <p:nvSpPr>
          <p:cNvPr id="5" name="Tijdelijke aanduiding voor datum 4"/>
          <p:cNvSpPr txBox="1">
            <a:spLocks noGrp="1"/>
          </p:cNvSpPr>
          <p:nvPr>
            <p:ph type="dt" idx="1"/>
          </p:nvPr>
        </p:nvSpPr>
        <p:spPr>
          <a:xfrm>
            <a:off x="4278960" y="0"/>
            <a:ext cx="3280680" cy="534240"/>
          </a:xfrm>
          <a:prstGeom prst="rect">
            <a:avLst/>
          </a:prstGeom>
          <a:noFill/>
          <a:ln>
            <a:noFill/>
          </a:ln>
        </p:spPr>
        <p:txBody>
          <a:bodyPr lIns="0" tIns="0" rIns="0" bIns="0" anchorCtr="0"/>
          <a:lstStyle>
            <a:lvl1pPr lvl="0" algn="r" rtl="0" hangingPunct="0">
              <a:buNone/>
              <a:tabLst/>
              <a:defRPr lang="nl-BE" sz="1400" kern="1200">
                <a:latin typeface="Times New Roman" pitchFamily="18"/>
                <a:ea typeface="Lucida Sans Unicode" pitchFamily="2"/>
                <a:cs typeface="Tahoma" pitchFamily="2"/>
              </a:defRPr>
            </a:lvl1pPr>
          </a:lstStyle>
          <a:p>
            <a:pPr lvl="0"/>
            <a:endParaRPr lang="nl-BE"/>
          </a:p>
        </p:txBody>
      </p:sp>
      <p:sp>
        <p:nvSpPr>
          <p:cNvPr id="6" name="Tijdelijke aanduiding voor voettekst 5"/>
          <p:cNvSpPr txBox="1">
            <a:spLocks noGrp="1"/>
          </p:cNvSpPr>
          <p:nvPr>
            <p:ph type="ftr" sz="quarter" idx="4"/>
          </p:nvPr>
        </p:nvSpPr>
        <p:spPr>
          <a:xfrm>
            <a:off x="0" y="10157400"/>
            <a:ext cx="3280680" cy="534240"/>
          </a:xfrm>
          <a:prstGeom prst="rect">
            <a:avLst/>
          </a:prstGeom>
          <a:noFill/>
          <a:ln>
            <a:noFill/>
          </a:ln>
        </p:spPr>
        <p:txBody>
          <a:bodyPr lIns="0" tIns="0" rIns="0" bIns="0" anchor="b" anchorCtr="0"/>
          <a:lstStyle>
            <a:lvl1pPr lvl="0" rtl="0" hangingPunct="0">
              <a:buNone/>
              <a:tabLst/>
              <a:defRPr lang="nl-BE" sz="1400" kern="1200">
                <a:latin typeface="Times New Roman" pitchFamily="18"/>
                <a:ea typeface="Lucida Sans Unicode" pitchFamily="2"/>
                <a:cs typeface="Tahoma" pitchFamily="2"/>
              </a:defRPr>
            </a:lvl1pPr>
          </a:lstStyle>
          <a:p>
            <a:pPr lvl="0"/>
            <a:endParaRPr lang="nl-BE"/>
          </a:p>
        </p:txBody>
      </p:sp>
      <p:sp>
        <p:nvSpPr>
          <p:cNvPr id="7" name="Tijdelijke aanduiding voor dianummer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lstStyle>
            <a:lvl1pPr lvl="0" algn="r" rtl="0" hangingPunct="0">
              <a:buNone/>
              <a:tabLst/>
              <a:defRPr lang="nl-BE" sz="1400" kern="1200">
                <a:latin typeface="Times New Roman" pitchFamily="18"/>
                <a:ea typeface="Lucida Sans Unicode" pitchFamily="2"/>
                <a:cs typeface="Tahoma" pitchFamily="2"/>
              </a:defRPr>
            </a:lvl1pPr>
          </a:lstStyle>
          <a:p>
            <a:pPr lvl="0"/>
            <a:fld id="{E840F3F0-789D-4C64-806A-FBB81B4DA328}" type="slidenum">
              <a:rPr/>
              <a:pPr lvl="0"/>
              <a:t>‹nr.›</a:t>
            </a:fld>
            <a:endParaRPr lang="nl-BE"/>
          </a:p>
        </p:txBody>
      </p:sp>
    </p:spTree>
    <p:extLst>
      <p:ext uri="{BB962C8B-B14F-4D97-AF65-F5344CB8AC3E}">
        <p14:creationId xmlns:p14="http://schemas.microsoft.com/office/powerpoint/2010/main" val="1248433490"/>
      </p:ext>
    </p:extLst>
  </p:cSld>
  <p:clrMap bg1="lt1" tx1="dk1" bg2="lt2" tx2="dk2" accent1="accent1" accent2="accent2" accent3="accent3" accent4="accent4" accent5="accent5" accent6="accent6" hlink="hlink" folHlink="folHlink"/>
  <p:notesStyle>
    <a:lvl1pPr marL="216000" marR="0" indent="-216000" rtl="0" hangingPunct="0">
      <a:tabLst/>
      <a:defRPr lang="nl-BE" sz="2000" b="0" i="0" u="none" strike="noStrike" kern="1200">
        <a:ln>
          <a:noFill/>
        </a:ln>
        <a:latin typeface="Arial" pitchFamily="18"/>
        <a:ea typeface="Microsoft YaHei" pitchFamily="2"/>
        <a:cs typeface="Ari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mega.co.nz/"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nl.wikipedia.org/wiki/Gigabyte"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nl.wikipedia.org/wiki/Google+" TargetMode="External"/><Relationship Id="rId5" Type="http://schemas.openxmlformats.org/officeDocument/2006/relationships/hyperlink" Target="https://nl.wikipedia.org/wiki/Gmail" TargetMode="External"/><Relationship Id="rId4" Type="http://schemas.openxmlformats.org/officeDocument/2006/relationships/hyperlink" Target="https://nl.wikipedia.org/wiki/Terabyte"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odrive.co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nl.wikipedia.org/wiki/Back-up"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nl.wikipedia.org/wiki/Google_Docs"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nl.wikipedia.org/wiki/Virtueel_kantoor"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nl.wikipedia.org/wiki/Application_service_provider" TargetMode="External"/><Relationship Id="rId7" Type="http://schemas.openxmlformats.org/officeDocument/2006/relationships/hyperlink" Target="https://nl.wikipedia.org/w/index.php?title=Bewerkersovereenkomst&amp;action=edit&amp;redlink=1"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nl.wikipedia.org/wiki/Privacy" TargetMode="External"/><Relationship Id="rId5" Type="http://schemas.openxmlformats.org/officeDocument/2006/relationships/hyperlink" Target="https://nl.wikipedia.org/wiki/Informatiebeveiliging" TargetMode="External"/><Relationship Id="rId4" Type="http://schemas.openxmlformats.org/officeDocument/2006/relationships/hyperlink" Target="https://nl.wikipedia.org/wiki/Cloud_computing"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noResize="1"/>
          </p:cNvSpPr>
          <p:nvPr>
            <p:ph type="sldImg"/>
          </p:nvPr>
        </p:nvSpPr>
        <p:spPr>
          <a:xfrm>
            <a:off x="920750" y="812800"/>
            <a:ext cx="5716588" cy="4008438"/>
          </a:xfrm>
          <a:solidFill>
            <a:schemeClr val="accent1"/>
          </a:solidFill>
          <a:ln w="25400">
            <a:solidFill>
              <a:schemeClr val="accent1">
                <a:shade val="50000"/>
              </a:schemeClr>
            </a:solidFill>
            <a:prstDash val="solid"/>
          </a:ln>
        </p:spPr>
      </p:sp>
      <p:sp>
        <p:nvSpPr>
          <p:cNvPr id="3" name="Tijdelijke aanduiding voor notities 2"/>
          <p:cNvSpPr txBox="1">
            <a:spLocks noGrp="1"/>
          </p:cNvSpPr>
          <p:nvPr>
            <p:ph type="body" sz="quarter" idx="1"/>
          </p:nvPr>
        </p:nvSpPr>
        <p:spPr/>
        <p:txBody>
          <a:bodyPr>
            <a:spAutoFit/>
          </a:bodyPr>
          <a:lstStyle/>
          <a:p>
            <a:endParaRPr lang="nl-B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r>
              <a:rPr lang="nl-BE" dirty="0" smtClean="0"/>
              <a:t>Normaal had nu hier op deze stoel een frisse jongs dame moeten zitten: de Chief Marketing</a:t>
            </a:r>
            <a:r>
              <a:rPr lang="nl-BE" baseline="0" dirty="0" smtClean="0"/>
              <a:t> </a:t>
            </a:r>
            <a:r>
              <a:rPr lang="nl-BE" baseline="0" dirty="0" err="1" smtClean="0"/>
              <a:t>Officer</a:t>
            </a:r>
            <a:r>
              <a:rPr lang="nl-BE" baseline="0" dirty="0" smtClean="0"/>
              <a:t> van Microsoft </a:t>
            </a:r>
            <a:r>
              <a:rPr lang="nl-BE" baseline="0" dirty="0" err="1" smtClean="0"/>
              <a:t>Belux</a:t>
            </a:r>
            <a:r>
              <a:rPr lang="nl-BE" baseline="0" dirty="0" smtClean="0"/>
              <a:t>.</a:t>
            </a:r>
          </a:p>
          <a:p>
            <a:endParaRPr lang="nl-BE" baseline="0" dirty="0" smtClean="0"/>
          </a:p>
          <a:p>
            <a:r>
              <a:rPr lang="nl-BE" baseline="0" dirty="0" smtClean="0"/>
              <a:t>En waarschijnlijk hadden jullie ook veel liever naar haar geluisterd en gekeken dan naar mij…</a:t>
            </a:r>
          </a:p>
          <a:p>
            <a:endParaRPr lang="nl-BE" baseline="0" dirty="0" smtClean="0"/>
          </a:p>
          <a:p>
            <a:r>
              <a:rPr lang="nl-BE" baseline="0" dirty="0" smtClean="0"/>
              <a:t>Maar….met</a:t>
            </a:r>
            <a:r>
              <a:rPr lang="nl-BE" dirty="0" smtClean="0"/>
              <a:t> veel spijt moeten wij u melden dat Dorien </a:t>
            </a:r>
            <a:r>
              <a:rPr lang="nl-BE" baseline="0" dirty="0" smtClean="0"/>
              <a:t>enkele dagen geleden heeft moeten afzeggen.</a:t>
            </a:r>
          </a:p>
          <a:p>
            <a:endParaRPr lang="nl-BE" baseline="0" dirty="0" smtClean="0"/>
          </a:p>
          <a:p>
            <a:r>
              <a:rPr lang="nl-BE" baseline="0" dirty="0" smtClean="0"/>
              <a:t>Zij ligt nu nog steeds uitgeteld en ziek te bed. Voor weken zelfs…</a:t>
            </a:r>
          </a:p>
          <a:p>
            <a:endParaRPr lang="nl-BE" baseline="0" dirty="0" smtClean="0"/>
          </a:p>
          <a:p>
            <a:r>
              <a:rPr lang="nl-BE" baseline="0" dirty="0" smtClean="0"/>
              <a:t>Wij zaten daar als club erg mee verveeld maar René </a:t>
            </a:r>
            <a:r>
              <a:rPr lang="nl-BE" baseline="0" dirty="0" err="1" smtClean="0"/>
              <a:t>Iven</a:t>
            </a:r>
            <a:r>
              <a:rPr lang="nl-BE" baseline="0" dirty="0" smtClean="0"/>
              <a:t> en ikzelf hebben daar een mouw aan gepast</a:t>
            </a:r>
          </a:p>
          <a:p>
            <a:endParaRPr lang="nl-BE" baseline="0" dirty="0" smtClean="0"/>
          </a:p>
          <a:p>
            <a:r>
              <a:rPr lang="nl-BE" baseline="0" dirty="0" smtClean="0"/>
              <a:t>Wij hebben zelf een presentatie gemaakt over het beloofde onderwerp:  software en storage as a service.</a:t>
            </a:r>
          </a:p>
          <a:p>
            <a:r>
              <a:rPr lang="nl-BE" baseline="0" dirty="0" smtClean="0"/>
              <a:t>Wij hopen – neen- wij GAAN hiermee zeker aan jullie verwachtingen voldoen, </a:t>
            </a:r>
          </a:p>
          <a:p>
            <a:endParaRPr lang="nl-BE" baseline="0" dirty="0" smtClean="0"/>
          </a:p>
          <a:p>
            <a:endParaRPr lang="nl-BE" baseline="0" dirty="0" smtClean="0"/>
          </a:p>
          <a:p>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2</a:t>
            </a:fld>
            <a:endParaRPr lang="nl-BE"/>
          </a:p>
        </p:txBody>
      </p:sp>
    </p:spTree>
    <p:extLst>
      <p:ext uri="{BB962C8B-B14F-4D97-AF65-F5344CB8AC3E}">
        <p14:creationId xmlns:p14="http://schemas.microsoft.com/office/powerpoint/2010/main" val="817593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noResize="1"/>
          </p:cNvSpPr>
          <p:nvPr>
            <p:ph type="sldImg"/>
          </p:nvPr>
        </p:nvSpPr>
        <p:spPr>
          <a:xfrm>
            <a:off x="920750" y="812800"/>
            <a:ext cx="5716588" cy="4008438"/>
          </a:xfrm>
          <a:solidFill>
            <a:schemeClr val="accent1"/>
          </a:solidFill>
          <a:ln w="25400">
            <a:solidFill>
              <a:schemeClr val="accent1">
                <a:shade val="50000"/>
              </a:schemeClr>
            </a:solidFill>
            <a:prstDash val="solid"/>
          </a:ln>
        </p:spPr>
      </p:sp>
      <p:sp>
        <p:nvSpPr>
          <p:cNvPr id="3" name="Tijdelijke aanduiding voor notities 2"/>
          <p:cNvSpPr txBox="1">
            <a:spLocks noGrp="1"/>
          </p:cNvSpPr>
          <p:nvPr>
            <p:ph type="body" sz="quarter" idx="1"/>
          </p:nvPr>
        </p:nvSpPr>
        <p:spPr/>
        <p:txBody>
          <a:bodyPr>
            <a:spAutoFit/>
          </a:bodyPr>
          <a:lstStyle/>
          <a:p>
            <a:r>
              <a:rPr lang="nl-BE" dirty="0" smtClean="0"/>
              <a:t>Hoe ziet de avond er uit?</a:t>
            </a:r>
            <a:endParaRPr lang="nl-B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noResize="1"/>
          </p:cNvSpPr>
          <p:nvPr>
            <p:ph type="sldImg"/>
          </p:nvPr>
        </p:nvSpPr>
        <p:spPr>
          <a:xfrm>
            <a:off x="920750" y="812800"/>
            <a:ext cx="5716588" cy="4008438"/>
          </a:xfrm>
          <a:solidFill>
            <a:schemeClr val="accent1"/>
          </a:solidFill>
          <a:ln w="25400">
            <a:solidFill>
              <a:schemeClr val="accent1">
                <a:shade val="50000"/>
              </a:schemeClr>
            </a:solidFill>
            <a:prstDash val="solid"/>
          </a:ln>
        </p:spPr>
      </p:sp>
      <p:sp>
        <p:nvSpPr>
          <p:cNvPr id="3" name="Tijdelijke aanduiding voor notities 2"/>
          <p:cNvSpPr txBox="1">
            <a:spLocks noGrp="1"/>
          </p:cNvSpPr>
          <p:nvPr>
            <p:ph type="body" sz="quarter" idx="1"/>
          </p:nvPr>
        </p:nvSpPr>
        <p:spPr/>
        <p:txBody>
          <a:bodyPr>
            <a:spAutoFit/>
          </a:bodyPr>
          <a:lstStyle/>
          <a:p>
            <a:r>
              <a:rPr lang="nl-BE" sz="2000" b="0" i="0" u="none" strike="noStrike" kern="1200" dirty="0" smtClean="0">
                <a:ln>
                  <a:noFill/>
                </a:ln>
                <a:effectLst/>
                <a:latin typeface="Arial" pitchFamily="18"/>
                <a:ea typeface="Microsoft YaHei" pitchFamily="2"/>
                <a:cs typeface="Arial" pitchFamily="2"/>
              </a:rPr>
              <a:t>Bedrijven die de opslag en het beheer van hun data uitbesteden aan een extern datacenter plukken daar de vruchten van.</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Niet alleen is er voor hen minder risico op dataverlies, ook ligt hun kostenplaatje lager dan bij bedrijven die zelf instaan voor de opslag van hun gegevens.</a:t>
            </a:r>
          </a:p>
          <a:p>
            <a:r>
              <a:rPr lang="nl-BE" sz="2000" b="0" i="0" u="none" strike="noStrike" kern="1200" dirty="0" smtClean="0">
                <a:ln>
                  <a:noFill/>
                </a:ln>
                <a:effectLst/>
                <a:latin typeface="Arial" pitchFamily="18"/>
                <a:ea typeface="Microsoft YaHei" pitchFamily="2"/>
                <a:cs typeface="Arial" pitchFamily="2"/>
              </a:rPr>
              <a:t>Men</a:t>
            </a:r>
            <a:r>
              <a:rPr lang="nl-BE" sz="2000" b="0" i="0" u="none" strike="noStrike" kern="1200" baseline="0" dirty="0" smtClean="0">
                <a:ln>
                  <a:noFill/>
                </a:ln>
                <a:effectLst/>
                <a:latin typeface="Arial" pitchFamily="18"/>
                <a:ea typeface="Microsoft YaHei" pitchFamily="2"/>
                <a:cs typeface="Arial" pitchFamily="2"/>
              </a:rPr>
              <a:t> spreekt openlijk over een kostenreductie van 30%,</a:t>
            </a:r>
          </a:p>
          <a:p>
            <a:endParaRPr lang="nl-BE" sz="2000" b="0" i="0" u="none" strike="noStrike" kern="1200" baseline="0" dirty="0" smtClean="0">
              <a:ln>
                <a:noFill/>
              </a:ln>
              <a:effectLst/>
              <a:latin typeface="Arial" pitchFamily="18"/>
              <a:ea typeface="Microsoft YaHei" pitchFamily="2"/>
              <a:cs typeface="Arial" pitchFamily="2"/>
            </a:endParaRPr>
          </a:p>
          <a:p>
            <a:r>
              <a:rPr lang="nl-BE" sz="2000" b="0" i="0" u="none" strike="noStrike" kern="1200" baseline="0" dirty="0" smtClean="0">
                <a:ln>
                  <a:noFill/>
                </a:ln>
                <a:effectLst/>
                <a:latin typeface="Arial" pitchFamily="18"/>
                <a:ea typeface="Microsoft YaHei" pitchFamily="2"/>
                <a:cs typeface="Arial" pitchFamily="2"/>
              </a:rPr>
              <a:t>Voor de particulieren?</a:t>
            </a:r>
          </a:p>
          <a:p>
            <a:endParaRPr lang="nl-BE" sz="2000" b="0" i="0" u="none" strike="noStrike" kern="1200" baseline="0" dirty="0" smtClean="0">
              <a:ln>
                <a:noFill/>
              </a:ln>
              <a:effectLst/>
              <a:latin typeface="Arial" pitchFamily="18"/>
              <a:ea typeface="Microsoft YaHei" pitchFamily="2"/>
              <a:cs typeface="Arial" pitchFamily="2"/>
            </a:endParaRPr>
          </a:p>
          <a:p>
            <a:r>
              <a:rPr lang="nl-BE" sz="2000" b="0" i="0" u="none" strike="noStrike" kern="1200" baseline="0" dirty="0" smtClean="0">
                <a:ln>
                  <a:noFill/>
                </a:ln>
                <a:effectLst/>
                <a:latin typeface="Arial" pitchFamily="18"/>
                <a:ea typeface="Microsoft YaHei" pitchFamily="2"/>
                <a:cs typeface="Arial" pitchFamily="2"/>
              </a:rPr>
              <a:t>Weinigen zorgen voor degelijke </a:t>
            </a:r>
            <a:r>
              <a:rPr lang="nl-BE" sz="2000" b="0" i="0" u="none" strike="noStrike" kern="1200" baseline="0" dirty="0" err="1" smtClean="0">
                <a:ln>
                  <a:noFill/>
                </a:ln>
                <a:effectLst/>
                <a:latin typeface="Arial" pitchFamily="18"/>
                <a:ea typeface="Microsoft YaHei" pitchFamily="2"/>
                <a:cs typeface="Arial" pitchFamily="2"/>
              </a:rPr>
              <a:t>back-ups</a:t>
            </a:r>
            <a:endParaRPr lang="nl-BE" sz="2000" b="0" i="0" u="none" strike="noStrike" kern="1200" baseline="0" dirty="0" smtClean="0">
              <a:ln>
                <a:noFill/>
              </a:ln>
              <a:effectLst/>
              <a:latin typeface="Arial" pitchFamily="18"/>
              <a:ea typeface="Microsoft YaHei" pitchFamily="2"/>
              <a:cs typeface="Arial" pitchFamily="2"/>
            </a:endParaRPr>
          </a:p>
          <a:p>
            <a:r>
              <a:rPr lang="nl-BE" sz="2000" b="0" i="0" u="none" strike="noStrike" kern="1200" baseline="0" dirty="0" smtClean="0">
                <a:ln>
                  <a:noFill/>
                </a:ln>
                <a:effectLst/>
                <a:latin typeface="Arial" pitchFamily="18"/>
                <a:ea typeface="Microsoft YaHei" pitchFamily="2"/>
                <a:cs typeface="Arial" pitchFamily="2"/>
              </a:rPr>
              <a:t>Weinigen vervangen hun HDD of SSD PREVENTIEF, dus voordat ze effectief de geest geven…. </a:t>
            </a:r>
          </a:p>
          <a:p>
            <a:endParaRPr lang="nl-BE" sz="2000" b="0" i="0" u="none" strike="noStrike" kern="1200" baseline="0" dirty="0" smtClean="0">
              <a:ln>
                <a:noFill/>
              </a:ln>
              <a:effectLst/>
              <a:latin typeface="Arial" pitchFamily="18"/>
              <a:ea typeface="Microsoft YaHei" pitchFamily="2"/>
              <a:cs typeface="Arial" pitchFamily="2"/>
            </a:endParaRPr>
          </a:p>
          <a:p>
            <a:r>
              <a:rPr lang="nl-BE" sz="2000" b="0" i="0" u="none" strike="noStrike" kern="1200" baseline="0" dirty="0" smtClean="0">
                <a:ln>
                  <a:noFill/>
                </a:ln>
                <a:effectLst/>
                <a:latin typeface="Arial" pitchFamily="18"/>
                <a:ea typeface="Microsoft YaHei" pitchFamily="2"/>
                <a:cs typeface="Arial" pitchFamily="2"/>
              </a:rPr>
              <a:t>Denk aan de MTBF - </a:t>
            </a:r>
            <a:r>
              <a:rPr lang="nl-BE" sz="2000" b="0" i="0" u="none" strike="noStrike" kern="1200" baseline="0" dirty="0" err="1" smtClean="0">
                <a:ln>
                  <a:noFill/>
                </a:ln>
                <a:effectLst/>
                <a:latin typeface="Arial" pitchFamily="18"/>
                <a:ea typeface="Microsoft YaHei" pitchFamily="2"/>
                <a:cs typeface="Arial" pitchFamily="2"/>
              </a:rPr>
              <a:t>Mean</a:t>
            </a:r>
            <a:r>
              <a:rPr lang="nl-BE" sz="2000" b="0" i="0" u="none" strike="noStrike" kern="1200" baseline="0" dirty="0" smtClean="0">
                <a:ln>
                  <a:noFill/>
                </a:ln>
                <a:effectLst/>
                <a:latin typeface="Arial" pitchFamily="18"/>
                <a:ea typeface="Microsoft YaHei" pitchFamily="2"/>
                <a:cs typeface="Arial" pitchFamily="2"/>
              </a:rPr>
              <a:t> Time </a:t>
            </a:r>
            <a:r>
              <a:rPr lang="nl-BE" sz="2000" b="0" i="0" u="none" strike="noStrike" kern="1200" baseline="0" dirty="0" err="1" smtClean="0">
                <a:ln>
                  <a:noFill/>
                </a:ln>
                <a:effectLst/>
                <a:latin typeface="Arial" pitchFamily="18"/>
                <a:ea typeface="Microsoft YaHei" pitchFamily="2"/>
                <a:cs typeface="Arial" pitchFamily="2"/>
              </a:rPr>
              <a:t>Between</a:t>
            </a:r>
            <a:r>
              <a:rPr lang="nl-BE" sz="2000" b="0" i="0" u="none" strike="noStrike" kern="1200" baseline="0" dirty="0" smtClean="0">
                <a:ln>
                  <a:noFill/>
                </a:ln>
                <a:effectLst/>
                <a:latin typeface="Arial" pitchFamily="18"/>
                <a:ea typeface="Microsoft YaHei" pitchFamily="2"/>
                <a:cs typeface="Arial" pitchFamily="2"/>
              </a:rPr>
              <a:t> </a:t>
            </a:r>
            <a:r>
              <a:rPr lang="nl-BE" sz="2000" b="0" i="0" u="none" strike="noStrike" kern="1200" baseline="0" dirty="0" err="1" smtClean="0">
                <a:ln>
                  <a:noFill/>
                </a:ln>
                <a:effectLst/>
                <a:latin typeface="Arial" pitchFamily="18"/>
                <a:ea typeface="Microsoft YaHei" pitchFamily="2"/>
                <a:cs typeface="Arial" pitchFamily="2"/>
              </a:rPr>
              <a:t>Faillure</a:t>
            </a:r>
            <a:endParaRPr lang="nl-BE" sz="2000" b="0" i="0" u="none" strike="noStrike" kern="1200" dirty="0" smtClean="0">
              <a:ln>
                <a:noFill/>
              </a:ln>
              <a:effectLst/>
              <a:latin typeface="Arial" pitchFamily="18"/>
              <a:ea typeface="Microsoft YaHei" pitchFamily="2"/>
              <a:cs typeface="Arial" pitchFamily="2"/>
            </a:endParaRPr>
          </a:p>
          <a:p>
            <a:endParaRPr lang="nl-BE" sz="2000" b="0" i="0" u="none" strike="noStrike" kern="1200" dirty="0" smtClean="0">
              <a:ln>
                <a:noFill/>
              </a:ln>
              <a:effectLst/>
              <a:latin typeface="Arial" pitchFamily="18"/>
              <a:ea typeface="Microsoft YaHei" pitchFamily="2"/>
              <a:cs typeface="Arial" pitchFamily="2"/>
            </a:endParaRPr>
          </a:p>
          <a:p>
            <a:endParaRPr lang="nl-B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noResize="1"/>
          </p:cNvSpPr>
          <p:nvPr>
            <p:ph type="sldImg"/>
          </p:nvPr>
        </p:nvSpPr>
        <p:spPr>
          <a:xfrm>
            <a:off x="920750" y="812800"/>
            <a:ext cx="5716588" cy="4008438"/>
          </a:xfrm>
          <a:solidFill>
            <a:schemeClr val="accent1"/>
          </a:solidFill>
          <a:ln w="25400">
            <a:solidFill>
              <a:schemeClr val="accent1">
                <a:shade val="50000"/>
              </a:schemeClr>
            </a:solidFill>
            <a:prstDash val="solid"/>
          </a:ln>
        </p:spPr>
      </p:sp>
      <p:sp>
        <p:nvSpPr>
          <p:cNvPr id="3" name="Tijdelijke aanduiding voor notities 2"/>
          <p:cNvSpPr txBox="1">
            <a:spLocks noGrp="1"/>
          </p:cNvSpPr>
          <p:nvPr>
            <p:ph type="body" sz="quarter" idx="1"/>
          </p:nvPr>
        </p:nvSpPr>
        <p:spPr/>
        <p:txBody>
          <a:bodyPr>
            <a:spAutoFit/>
          </a:bodyPr>
          <a:lstStyle/>
          <a:p>
            <a:r>
              <a:rPr lang="nl-BE" dirty="0" smtClean="0"/>
              <a:t>De Cloud? Dat is het internet,</a:t>
            </a:r>
          </a:p>
          <a:p>
            <a:endParaRPr lang="nl-BE" dirty="0" smtClean="0"/>
          </a:p>
          <a:p>
            <a:r>
              <a:rPr lang="nl-BE" dirty="0" smtClean="0"/>
              <a:t>Waarschijnlijk</a:t>
            </a:r>
            <a:r>
              <a:rPr lang="nl-BE" baseline="0" dirty="0" smtClean="0"/>
              <a:t> zitten de meesten onder ons op Facebook, Twitter, Instagram en consoorten,</a:t>
            </a:r>
          </a:p>
          <a:p>
            <a:r>
              <a:rPr lang="nl-BE" baseline="0" dirty="0" smtClean="0"/>
              <a:t>Eigenlijk zit je dan al in de Cloud want,</a:t>
            </a:r>
          </a:p>
          <a:p>
            <a:endParaRPr lang="nl-BE" baseline="0" dirty="0" smtClean="0"/>
          </a:p>
          <a:p>
            <a:r>
              <a:rPr lang="nl-BE" baseline="0" dirty="0" smtClean="0"/>
              <a:t>Alle berichten, foto’s en filmpjes die je deelt met anderen op die media zijn geparkeerd “ergens” , en wie weet waar, in de Cloud.</a:t>
            </a:r>
          </a:p>
          <a:p>
            <a:endParaRPr lang="nl-BE" baseline="0" dirty="0" smtClean="0"/>
          </a:p>
          <a:p>
            <a:r>
              <a:rPr lang="nl-BE" baseline="0" dirty="0" smtClean="0"/>
              <a:t>De Cloud is metafoor, een voorstelling van virtuele plaats die er geen is,</a:t>
            </a:r>
          </a:p>
          <a:p>
            <a:r>
              <a:rPr lang="nl-BE" dirty="0" smtClean="0"/>
              <a:t>De Cloud is geen eigendom van iemand of van een bedrijf, Neen, de</a:t>
            </a:r>
            <a:r>
              <a:rPr lang="nl-BE" baseline="0" dirty="0" smtClean="0"/>
              <a:t> Cloud is een verwijzing naar een trend, een zakelijke trend die een </a:t>
            </a:r>
            <a:r>
              <a:rPr lang="nl-BE" baseline="0" dirty="0" err="1" smtClean="0"/>
              <a:t>catchy</a:t>
            </a:r>
            <a:r>
              <a:rPr lang="nl-BE" baseline="0" dirty="0" smtClean="0"/>
              <a:t> naam heeft gekregen</a:t>
            </a:r>
          </a:p>
          <a:p>
            <a:r>
              <a:rPr lang="nl-BE" baseline="0" dirty="0" smtClean="0"/>
              <a:t>De Cloud is een verzamelnaam voor internet diensten die, al-of-niet tegen betaling worden verzorgd?</a:t>
            </a:r>
          </a:p>
          <a:p>
            <a:endParaRPr lang="nl-BE" baseline="0" dirty="0" smtClean="0"/>
          </a:p>
          <a:p>
            <a:r>
              <a:rPr lang="nl-BE" baseline="0" dirty="0" smtClean="0"/>
              <a:t>Welke diensten?</a:t>
            </a:r>
          </a:p>
          <a:p>
            <a:endParaRPr lang="nl-BE" baseline="0" dirty="0" smtClean="0"/>
          </a:p>
          <a:p>
            <a:r>
              <a:rPr lang="nl-BE" baseline="0" dirty="0" smtClean="0"/>
              <a:t>Ruimte en comfort aanbieden voor opslag</a:t>
            </a:r>
          </a:p>
          <a:p>
            <a:r>
              <a:rPr lang="nl-BE" baseline="0" dirty="0" smtClean="0"/>
              <a:t>Programma’s en applicaties hosten (eigen programma’s of complete suites van eigen makelij of van derden)</a:t>
            </a:r>
          </a:p>
          <a:p>
            <a:r>
              <a:rPr lang="nl-BE" dirty="0" smtClean="0"/>
              <a:t> </a:t>
            </a:r>
          </a:p>
          <a:p>
            <a:r>
              <a:rPr lang="nl-BE" dirty="0" smtClean="0"/>
              <a:t>Men kan aan die ruimte en aan die programma’s geraken via het internet want, ik zegde</a:t>
            </a:r>
            <a:r>
              <a:rPr lang="nl-BE" baseline="0" dirty="0" smtClean="0"/>
              <a:t> het al eerder, de Cloud: dat is het internet,</a:t>
            </a:r>
          </a:p>
          <a:p>
            <a:endParaRPr lang="nl-BE" baseline="0" dirty="0" smtClean="0"/>
          </a:p>
          <a:p>
            <a:r>
              <a:rPr lang="nl-BE" dirty="0" smtClean="0"/>
              <a:t>Het internet is uiteraard bereikbaar via meerdere kanalen,</a:t>
            </a:r>
          </a:p>
          <a:p>
            <a:endParaRPr lang="nl-BE" dirty="0" smtClean="0"/>
          </a:p>
          <a:p>
            <a:r>
              <a:rPr lang="nl-BE" dirty="0" smtClean="0"/>
              <a:t>Bekabeld netwerk</a:t>
            </a:r>
          </a:p>
          <a:p>
            <a:r>
              <a:rPr lang="nl-BE" dirty="0" smtClean="0"/>
              <a:t>Draadloos (</a:t>
            </a:r>
            <a:r>
              <a:rPr lang="nl-BE" dirty="0" err="1" smtClean="0"/>
              <a:t>WiFi</a:t>
            </a:r>
            <a:r>
              <a:rPr lang="nl-BE" dirty="0" smtClean="0"/>
              <a:t>)</a:t>
            </a:r>
          </a:p>
          <a:p>
            <a:endParaRPr lang="nl-BE" dirty="0" smtClean="0"/>
          </a:p>
          <a:p>
            <a:r>
              <a:rPr lang="nl-BE" dirty="0" smtClean="0"/>
              <a:t>3G en</a:t>
            </a:r>
            <a:r>
              <a:rPr lang="nl-BE" baseline="0" dirty="0" smtClean="0"/>
              <a:t> 4G wordt steeds belangrijker omdat het bereik verder gaat dan de wifi verbindingen….</a:t>
            </a:r>
          </a:p>
          <a:p>
            <a:r>
              <a:rPr lang="nl-BE" baseline="0" dirty="0" smtClean="0"/>
              <a:t>3G en 4G zijn vooral belangrijk voor mobiele oplossingen (smartphones, laptops en notebooks)</a:t>
            </a:r>
          </a:p>
          <a:p>
            <a:r>
              <a:rPr lang="nl-BE" baseline="0" dirty="0" smtClean="0"/>
              <a:t> </a:t>
            </a:r>
            <a:r>
              <a:rPr lang="nl-BE" dirty="0" smtClean="0"/>
              <a:t> </a:t>
            </a:r>
            <a:endParaRPr lang="nl-B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noResize="1"/>
          </p:cNvSpPr>
          <p:nvPr>
            <p:ph type="sldImg"/>
          </p:nvPr>
        </p:nvSpPr>
        <p:spPr>
          <a:xfrm>
            <a:off x="920750" y="812800"/>
            <a:ext cx="5716588" cy="4008438"/>
          </a:xfrm>
          <a:solidFill>
            <a:schemeClr val="accent1"/>
          </a:solidFill>
          <a:ln w="25400">
            <a:solidFill>
              <a:schemeClr val="accent1">
                <a:shade val="50000"/>
              </a:schemeClr>
            </a:solidFill>
            <a:prstDash val="solid"/>
          </a:ln>
        </p:spPr>
      </p:sp>
      <p:sp>
        <p:nvSpPr>
          <p:cNvPr id="3" name="Tijdelijke aanduiding voor notities 2"/>
          <p:cNvSpPr txBox="1">
            <a:spLocks noGrp="1"/>
          </p:cNvSpPr>
          <p:nvPr>
            <p:ph type="body" sz="quarter" idx="1"/>
          </p:nvPr>
        </p:nvSpPr>
        <p:spPr/>
        <p:txBody>
          <a:bodyPr>
            <a:spAutoFit/>
          </a:bodyPr>
          <a:lstStyle/>
          <a:p>
            <a:r>
              <a:rPr lang="nl-BE" dirty="0" smtClean="0"/>
              <a:t>Wat dus eigenlijk betekent: als er geen netwerk, wifi of g-net bereikbaar is dan</a:t>
            </a:r>
            <a:r>
              <a:rPr lang="nl-BE" baseline="0" dirty="0" smtClean="0"/>
              <a:t> is er geen connectiviteit,</a:t>
            </a:r>
          </a:p>
          <a:p>
            <a:endParaRPr lang="nl-BE" baseline="0" dirty="0" smtClean="0"/>
          </a:p>
          <a:p>
            <a:r>
              <a:rPr lang="nl-BE" baseline="0" dirty="0" smtClean="0"/>
              <a:t>Dus ook geen toegang tot gegevens of applicaties in de </a:t>
            </a:r>
            <a:r>
              <a:rPr lang="nl-BE" baseline="0" dirty="0" err="1" smtClean="0"/>
              <a:t>cloud</a:t>
            </a:r>
            <a:r>
              <a:rPr lang="nl-BE" baseline="0" dirty="0" smtClean="0"/>
              <a:t>.</a:t>
            </a:r>
          </a:p>
          <a:p>
            <a:endParaRPr lang="nl-BE" baseline="0" dirty="0" smtClean="0"/>
          </a:p>
          <a:p>
            <a:r>
              <a:rPr lang="nl-BE" baseline="0" dirty="0" smtClean="0"/>
              <a:t>Is dat een groot nadeel?</a:t>
            </a:r>
          </a:p>
          <a:p>
            <a:r>
              <a:rPr lang="nl-BE" baseline="0" dirty="0" smtClean="0"/>
              <a:t>Gezien de netwerkdekking van de G-netten: neen. Die is vrij goed op de meeste plaatsen,</a:t>
            </a:r>
          </a:p>
          <a:p>
            <a:endParaRPr lang="nl-BE" baseline="0" dirty="0" smtClean="0"/>
          </a:p>
          <a:p>
            <a:r>
              <a:rPr lang="nl-BE" baseline="0" dirty="0" smtClean="0"/>
              <a:t>Betreft </a:t>
            </a:r>
            <a:r>
              <a:rPr lang="nl-BE" baseline="0" dirty="0" err="1" smtClean="0"/>
              <a:t>WiFI</a:t>
            </a:r>
            <a:r>
              <a:rPr lang="nl-BE" baseline="0" dirty="0" smtClean="0"/>
              <a:t> is het andere koek. Op openbare plaatsen en bedrijven wil dat wel lukken maar eenmaal daarbuiten moet men kunnen rekenen op hotspots (telenet en </a:t>
            </a:r>
            <a:r>
              <a:rPr lang="nl-BE" baseline="0" dirty="0" err="1" smtClean="0"/>
              <a:t>Proximus</a:t>
            </a:r>
            <a:r>
              <a:rPr lang="nl-BE" baseline="0" dirty="0" smtClean="0"/>
              <a:t> maken van elke modem/router automatisch een openbare </a:t>
            </a:r>
            <a:r>
              <a:rPr lang="nl-BE" baseline="0" dirty="0" err="1" smtClean="0"/>
              <a:t>hotspot</a:t>
            </a:r>
            <a:r>
              <a:rPr lang="nl-BE" baseline="0" dirty="0" smtClean="0"/>
              <a:t>)</a:t>
            </a:r>
          </a:p>
          <a:p>
            <a:endParaRPr lang="nl-B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noResize="1"/>
          </p:cNvSpPr>
          <p:nvPr>
            <p:ph type="sldImg"/>
          </p:nvPr>
        </p:nvSpPr>
        <p:spPr>
          <a:xfrm>
            <a:off x="920750" y="812800"/>
            <a:ext cx="5716588" cy="4008438"/>
          </a:xfrm>
          <a:solidFill>
            <a:schemeClr val="accent1"/>
          </a:solidFill>
          <a:ln w="25400">
            <a:solidFill>
              <a:schemeClr val="accent1">
                <a:shade val="50000"/>
              </a:schemeClr>
            </a:solidFill>
            <a:prstDash val="solid"/>
          </a:ln>
        </p:spPr>
      </p:sp>
      <p:sp>
        <p:nvSpPr>
          <p:cNvPr id="3" name="Tijdelijke aanduiding voor notities 2"/>
          <p:cNvSpPr txBox="1">
            <a:spLocks noGrp="1"/>
          </p:cNvSpPr>
          <p:nvPr>
            <p:ph type="body" sz="quarter" idx="1"/>
          </p:nvPr>
        </p:nvSpPr>
        <p:spPr/>
        <p:txBody>
          <a:bodyPr>
            <a:spAutoFit/>
          </a:bodyPr>
          <a:lstStyle/>
          <a:p>
            <a:r>
              <a:rPr lang="nl-BE" dirty="0" smtClean="0"/>
              <a:t>Maar daartegenover staat dat, als je toegang hebt tot het internet, dan is alles ook ter beschikking.</a:t>
            </a:r>
          </a:p>
          <a:p>
            <a:endParaRPr lang="nl-BE" dirty="0" smtClean="0"/>
          </a:p>
          <a:p>
            <a:r>
              <a:rPr lang="nl-BE" dirty="0" smtClean="0"/>
              <a:t>Zelfs</a:t>
            </a:r>
            <a:r>
              <a:rPr lang="nl-BE" baseline="0" dirty="0" smtClean="0"/>
              <a:t> op je smartphone is je hele foto- en film collectie beschikbaar (uiteraard afhankelijk van de beschikbare ruimte bij je storage provider)</a:t>
            </a:r>
            <a:endParaRPr lang="nl-B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noResize="1"/>
          </p:cNvSpPr>
          <p:nvPr>
            <p:ph type="sldImg"/>
          </p:nvPr>
        </p:nvSpPr>
        <p:spPr>
          <a:xfrm>
            <a:off x="920750" y="812800"/>
            <a:ext cx="5716588" cy="4008438"/>
          </a:xfrm>
          <a:solidFill>
            <a:schemeClr val="accent1"/>
          </a:solidFill>
          <a:ln w="25400">
            <a:solidFill>
              <a:schemeClr val="accent1">
                <a:shade val="50000"/>
              </a:schemeClr>
            </a:solidFill>
            <a:prstDash val="solid"/>
          </a:ln>
        </p:spPr>
      </p:sp>
      <p:sp>
        <p:nvSpPr>
          <p:cNvPr id="3" name="Tijdelijke aanduiding voor notities 2"/>
          <p:cNvSpPr txBox="1">
            <a:spLocks noGrp="1"/>
          </p:cNvSpPr>
          <p:nvPr>
            <p:ph type="body" sz="quarter" idx="1"/>
          </p:nvPr>
        </p:nvSpPr>
        <p:spPr/>
        <p:txBody>
          <a:bodyPr>
            <a:spAutoFit/>
          </a:bodyPr>
          <a:lstStyle/>
          <a:p>
            <a:r>
              <a:rPr lang="nl-BE" dirty="0" smtClean="0"/>
              <a:t>Praten over de voordelen:</a:t>
            </a:r>
          </a:p>
          <a:p>
            <a:endParaRPr lang="nl-BE" dirty="0" smtClean="0"/>
          </a:p>
          <a:p>
            <a:r>
              <a:rPr lang="nl-BE" dirty="0" smtClean="0"/>
              <a:t>Geen hardware meer kopen (gaan HDD en</a:t>
            </a:r>
            <a:r>
              <a:rPr lang="nl-BE" baseline="0" dirty="0" smtClean="0"/>
              <a:t> </a:t>
            </a:r>
            <a:r>
              <a:rPr lang="nl-BE" baseline="0" dirty="0" err="1" smtClean="0"/>
              <a:t>SSD’s</a:t>
            </a:r>
            <a:r>
              <a:rPr lang="nl-BE" baseline="0" dirty="0" smtClean="0"/>
              <a:t> meer), ze zijn  dan al relatief goedkoop, toch is het een investering en blijf je zelf verantwoordelijk als er technisch of softwarematig iets mis loopt,</a:t>
            </a:r>
          </a:p>
          <a:p>
            <a:endParaRPr lang="nl-BE" baseline="0" dirty="0" smtClean="0"/>
          </a:p>
          <a:p>
            <a:r>
              <a:rPr lang="nl-BE" baseline="0" dirty="0" smtClean="0"/>
              <a:t>Je kan met een gratis account al een heel eind geraken, Ben je betalend dan kan je het abonnement meestal laten groeien of krimpen naargelang de behoefte,</a:t>
            </a:r>
          </a:p>
          <a:p>
            <a:endParaRPr lang="nl-BE" baseline="0" dirty="0" smtClean="0"/>
          </a:p>
          <a:p>
            <a:r>
              <a:rPr lang="nl-BE" baseline="0" dirty="0" smtClean="0"/>
              <a:t>Onderhoud? Zit in de dienstverlening, Zij </a:t>
            </a:r>
            <a:r>
              <a:rPr lang="nl-BE" baseline="0" dirty="0" err="1" smtClean="0"/>
              <a:t>refreschen</a:t>
            </a:r>
            <a:r>
              <a:rPr lang="nl-BE" baseline="0" dirty="0" smtClean="0"/>
              <a:t> de data en zorgen voor de </a:t>
            </a:r>
            <a:r>
              <a:rPr lang="nl-BE" baseline="0" dirty="0" err="1" smtClean="0"/>
              <a:t>back-ups</a:t>
            </a:r>
            <a:r>
              <a:rPr lang="nl-BE" baseline="0" dirty="0" smtClean="0"/>
              <a:t>.</a:t>
            </a:r>
          </a:p>
          <a:p>
            <a:r>
              <a:rPr lang="nl-BE" baseline="0" dirty="0" smtClean="0"/>
              <a:t>En dat herleidt het risico op dataverlies tot </a:t>
            </a:r>
            <a:r>
              <a:rPr lang="nl-BE" baseline="0" dirty="0" err="1" smtClean="0"/>
              <a:t>praktsch</a:t>
            </a:r>
            <a:r>
              <a:rPr lang="nl-BE" baseline="0" dirty="0" smtClean="0"/>
              <a:t> zero,</a:t>
            </a:r>
            <a:endParaRPr lang="nl-B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noResize="1"/>
          </p:cNvSpPr>
          <p:nvPr>
            <p:ph type="sldImg"/>
          </p:nvPr>
        </p:nvSpPr>
        <p:spPr>
          <a:xfrm>
            <a:off x="920750" y="812800"/>
            <a:ext cx="5716588" cy="4008438"/>
          </a:xfrm>
          <a:solidFill>
            <a:schemeClr val="accent1"/>
          </a:solidFill>
          <a:ln w="25400">
            <a:solidFill>
              <a:schemeClr val="accent1">
                <a:shade val="50000"/>
              </a:schemeClr>
            </a:solidFill>
            <a:prstDash val="solid"/>
          </a:ln>
        </p:spPr>
      </p:sp>
      <p:sp>
        <p:nvSpPr>
          <p:cNvPr id="3" name="Tijdelijke aanduiding voor notities 2"/>
          <p:cNvSpPr txBox="1">
            <a:spLocks noGrp="1"/>
          </p:cNvSpPr>
          <p:nvPr>
            <p:ph type="body" sz="quarter" idx="1"/>
          </p:nvPr>
        </p:nvSpPr>
        <p:spPr/>
        <p:txBody>
          <a:bodyPr/>
          <a:lstStyle/>
          <a:p>
            <a:r>
              <a:rPr lang="nl-BE" dirty="0" smtClean="0"/>
              <a:t>Nadelen:</a:t>
            </a:r>
          </a:p>
          <a:p>
            <a:endParaRPr lang="nl-BE" dirty="0" smtClean="0"/>
          </a:p>
          <a:p>
            <a:r>
              <a:rPr lang="nl-BE" dirty="0" smtClean="0"/>
              <a:t>We zijn nogal honkvast en houvast ingesteld, We geven niet graag iets uit handen. Zeker onze leuke foto’s en prangende documenten niet.</a:t>
            </a:r>
          </a:p>
          <a:p>
            <a:r>
              <a:rPr lang="nl-BE" dirty="0" smtClean="0"/>
              <a:t>Het</a:t>
            </a:r>
            <a:r>
              <a:rPr lang="nl-BE" baseline="0" dirty="0" smtClean="0"/>
              <a:t> is een vertrouwen dat moet groeien, hoewel hier in de club toch wel grote fans van cloudopslag zijn.</a:t>
            </a:r>
          </a:p>
          <a:p>
            <a:endParaRPr lang="nl-BE" baseline="0" dirty="0" smtClean="0"/>
          </a:p>
          <a:p>
            <a:r>
              <a:rPr lang="nl-BE" baseline="0" dirty="0" smtClean="0"/>
              <a:t>De BitMappers computerclub zelf gebruikt de cloudopslag voor het bewaren en ter beschikking stellen van documenten (verslagen e.d.), presentaties en voordrachten, foto’s van events….</a:t>
            </a:r>
          </a:p>
          <a:p>
            <a:endParaRPr lang="nl-BE" baseline="0" dirty="0" smtClean="0"/>
          </a:p>
          <a:p>
            <a:endParaRPr lang="nl-BE"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noResize="1"/>
          </p:cNvSpPr>
          <p:nvPr>
            <p:ph type="sldImg"/>
          </p:nvPr>
        </p:nvSpPr>
        <p:spPr>
          <a:xfrm>
            <a:off x="920750" y="812800"/>
            <a:ext cx="5716588" cy="4008438"/>
          </a:xfrm>
          <a:solidFill>
            <a:schemeClr val="accent1"/>
          </a:solidFill>
          <a:ln w="25400">
            <a:solidFill>
              <a:schemeClr val="accent1">
                <a:shade val="50000"/>
              </a:schemeClr>
            </a:solidFill>
            <a:prstDash val="solid"/>
          </a:ln>
        </p:spPr>
      </p:sp>
      <p:sp>
        <p:nvSpPr>
          <p:cNvPr id="3" name="Tijdelijke aanduiding voor notities 2"/>
          <p:cNvSpPr txBox="1">
            <a:spLocks noGrp="1"/>
          </p:cNvSpPr>
          <p:nvPr>
            <p:ph type="body" sz="quarter" idx="1"/>
          </p:nvPr>
        </p:nvSpPr>
        <p:spPr/>
        <p:txBody>
          <a:bodyPr/>
          <a:lstStyle/>
          <a:p>
            <a:endParaRPr lang="nl-B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pPr fontAlgn="base"/>
            <a:r>
              <a:rPr lang="nl-BE" sz="2000" b="0" i="0" u="none" strike="noStrike" kern="1200" dirty="0" smtClean="0">
                <a:ln>
                  <a:noFill/>
                </a:ln>
                <a:effectLst/>
                <a:latin typeface="Arial" pitchFamily="18"/>
                <a:ea typeface="Microsoft YaHei" pitchFamily="2"/>
                <a:cs typeface="Arial" pitchFamily="2"/>
              </a:rPr>
              <a:t>Dropbox is een clouddienst voor het online opslaan van bestanden.</a:t>
            </a:r>
          </a:p>
          <a:p>
            <a:pPr fontAlgn="base"/>
            <a:endParaRPr lang="nl-BE" sz="2000" b="0" i="0" u="none" strike="noStrike" kern="1200" dirty="0" smtClean="0">
              <a:ln>
                <a:noFill/>
              </a:ln>
              <a:effectLst/>
              <a:latin typeface="Arial" pitchFamily="18"/>
              <a:ea typeface="Microsoft YaHei" pitchFamily="2"/>
              <a:cs typeface="Arial" pitchFamily="2"/>
            </a:endParaRPr>
          </a:p>
          <a:p>
            <a:pPr fontAlgn="base"/>
            <a:r>
              <a:rPr lang="nl-BE" sz="2000" b="0" i="0" u="none" strike="noStrike" kern="1200" dirty="0" smtClean="0">
                <a:ln>
                  <a:noFill/>
                </a:ln>
                <a:effectLst/>
                <a:latin typeface="Arial" pitchFamily="18"/>
                <a:ea typeface="Microsoft YaHei" pitchFamily="2"/>
                <a:cs typeface="Arial" pitchFamily="2"/>
              </a:rPr>
              <a:t>De gebruiker kan met Dropbox bestanden synchroniseren op verschillende apparaten en ze tegelijkertijd delen met vrienden.</a:t>
            </a:r>
          </a:p>
          <a:p>
            <a:pPr fontAlgn="base"/>
            <a:endParaRPr lang="nl-BE" sz="2000" b="0" i="0" u="none" strike="noStrike" kern="1200" dirty="0" smtClean="0">
              <a:ln>
                <a:noFill/>
              </a:ln>
              <a:effectLst/>
              <a:latin typeface="Arial" pitchFamily="18"/>
              <a:ea typeface="Microsoft YaHei" pitchFamily="2"/>
              <a:cs typeface="Arial" pitchFamily="2"/>
            </a:endParaRPr>
          </a:p>
          <a:p>
            <a:pPr fontAlgn="base"/>
            <a:r>
              <a:rPr lang="nl-BE" sz="2000" b="0" i="0" u="none" strike="noStrike" kern="1200" dirty="0" smtClean="0">
                <a:ln>
                  <a:noFill/>
                </a:ln>
                <a:effectLst/>
                <a:latin typeface="Arial" pitchFamily="18"/>
                <a:ea typeface="Microsoft YaHei" pitchFamily="2"/>
                <a:cs typeface="Arial" pitchFamily="2"/>
              </a:rPr>
              <a:t>Dropbox synchroniseert bestanden tussen verschillende computers via de Dropbox-</a:t>
            </a:r>
            <a:r>
              <a:rPr lang="nl-BE" sz="2000" b="0" i="0" u="none" strike="noStrike" kern="1200" dirty="0" err="1" smtClean="0">
                <a:ln>
                  <a:noFill/>
                </a:ln>
                <a:effectLst/>
                <a:latin typeface="Arial" pitchFamily="18"/>
                <a:ea typeface="Microsoft YaHei" pitchFamily="2"/>
                <a:cs typeface="Arial" pitchFamily="2"/>
              </a:rPr>
              <a:t>client</a:t>
            </a:r>
            <a:r>
              <a:rPr lang="nl-BE" sz="2000" b="0" i="0" u="none" strike="noStrike" kern="1200" dirty="0" smtClean="0">
                <a:ln>
                  <a:noFill/>
                </a:ln>
                <a:effectLst/>
                <a:latin typeface="Arial" pitchFamily="18"/>
                <a:ea typeface="Microsoft YaHei" pitchFamily="2"/>
                <a:cs typeface="Arial" pitchFamily="2"/>
              </a:rPr>
              <a:t> die hiervoor gebruikmaakt van het internet.</a:t>
            </a:r>
          </a:p>
          <a:p>
            <a:pPr fontAlgn="base"/>
            <a:r>
              <a:rPr lang="nl-BE" sz="2000" b="0" i="0" u="none" strike="noStrike" kern="1200" dirty="0" smtClean="0">
                <a:ln>
                  <a:noFill/>
                </a:ln>
                <a:effectLst/>
                <a:latin typeface="Arial" pitchFamily="18"/>
                <a:ea typeface="Microsoft YaHei" pitchFamily="2"/>
                <a:cs typeface="Arial" pitchFamily="2"/>
              </a:rPr>
              <a:t>De </a:t>
            </a:r>
            <a:r>
              <a:rPr lang="nl-BE" sz="2000" b="0" i="0" u="none" strike="noStrike" kern="1200" dirty="0" err="1" smtClean="0">
                <a:ln>
                  <a:noFill/>
                </a:ln>
                <a:effectLst/>
                <a:latin typeface="Arial" pitchFamily="18"/>
                <a:ea typeface="Microsoft YaHei" pitchFamily="2"/>
                <a:cs typeface="Arial" pitchFamily="2"/>
              </a:rPr>
              <a:t>Dropboxclient</a:t>
            </a:r>
            <a:r>
              <a:rPr lang="nl-BE" sz="2000" b="0" i="0" u="none" strike="noStrike" kern="1200" dirty="0" smtClean="0">
                <a:ln>
                  <a:noFill/>
                </a:ln>
                <a:effectLst/>
                <a:latin typeface="Arial" pitchFamily="18"/>
                <a:ea typeface="Microsoft YaHei" pitchFamily="2"/>
                <a:cs typeface="Arial" pitchFamily="2"/>
              </a:rPr>
              <a:t> is beschikbaar voor Windows, Mac en Linux. </a:t>
            </a:r>
          </a:p>
          <a:p>
            <a:pPr fontAlgn="base"/>
            <a:endParaRPr lang="nl-BE" sz="2000" b="0" i="0" u="none" strike="noStrike" kern="1200" dirty="0" smtClean="0">
              <a:ln>
                <a:noFill/>
              </a:ln>
              <a:effectLst/>
              <a:latin typeface="Arial" pitchFamily="18"/>
              <a:ea typeface="Microsoft YaHei" pitchFamily="2"/>
              <a:cs typeface="Arial" pitchFamily="2"/>
            </a:endParaRPr>
          </a:p>
          <a:p>
            <a:pPr fontAlgn="base"/>
            <a:r>
              <a:rPr lang="nl-BE" sz="2000" b="0" i="0" u="none" strike="noStrike" kern="1200" dirty="0" smtClean="0">
                <a:ln>
                  <a:noFill/>
                </a:ln>
                <a:effectLst/>
                <a:latin typeface="Arial" pitchFamily="18"/>
                <a:ea typeface="Microsoft YaHei" pitchFamily="2"/>
                <a:cs typeface="Arial" pitchFamily="2"/>
              </a:rPr>
              <a:t>Gratis accounts hebben standaard 2 GB aan opslagcapaciteit. Dit kan uitgebreid worden door nieuwe gebruikers uit te nodigen of door een abonnement te nemen. Wanneer andere gebruikers naar Dropbox worden geleid, krijgt men voor elke nieuw geregistreerde gebruiker 500 MB gratis opslagruimte voor gratis accounts en 1 GB voor betaalde accounts. In het totaal kan men 16 GB extra opslagcapaciteit krijgen voor de gratis accounts en 32 GB voor betaalde accounts. Betaalde accounts hebben een opslagcapaciteit van 50 GB, 100 GB of 500 GB. </a:t>
            </a:r>
          </a:p>
          <a:p>
            <a:pPr fontAlgn="base"/>
            <a:endParaRPr lang="nl-BE" sz="2000" b="0" i="0" u="none" strike="noStrike" kern="1200" dirty="0" smtClean="0">
              <a:ln>
                <a:noFill/>
              </a:ln>
              <a:effectLst/>
              <a:latin typeface="Arial" pitchFamily="18"/>
              <a:ea typeface="Microsoft YaHei" pitchFamily="2"/>
              <a:cs typeface="Arial" pitchFamily="2"/>
            </a:endParaRPr>
          </a:p>
          <a:p>
            <a:pPr fontAlgn="base"/>
            <a:r>
              <a:rPr lang="nl-BE" sz="2000" b="0" i="0" u="none" strike="noStrike" kern="1200" dirty="0" smtClean="0">
                <a:ln>
                  <a:noFill/>
                </a:ln>
                <a:effectLst/>
                <a:latin typeface="Arial" pitchFamily="18"/>
                <a:ea typeface="Microsoft YaHei" pitchFamily="2"/>
                <a:cs typeface="Arial" pitchFamily="2"/>
              </a:rPr>
              <a:t>KLIK OP HET LOGO</a:t>
            </a:r>
          </a:p>
          <a:p>
            <a:pPr fontAlgn="base"/>
            <a:endParaRPr lang="nl-BE" sz="2000" b="0" i="0" u="none" strike="noStrike" kern="1200" dirty="0" smtClean="0">
              <a:ln>
                <a:noFill/>
              </a:ln>
              <a:effectLst/>
              <a:latin typeface="Arial" pitchFamily="18"/>
              <a:ea typeface="Microsoft YaHei" pitchFamily="2"/>
              <a:cs typeface="Arial" pitchFamily="2"/>
            </a:endParaRPr>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12</a:t>
            </a:fld>
            <a:endParaRPr lang="nl-BE"/>
          </a:p>
        </p:txBody>
      </p:sp>
    </p:spTree>
    <p:extLst>
      <p:ext uri="{BB962C8B-B14F-4D97-AF65-F5344CB8AC3E}">
        <p14:creationId xmlns:p14="http://schemas.microsoft.com/office/powerpoint/2010/main" val="1182204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r>
              <a:rPr lang="nl-BE" sz="2000" b="0" i="0" u="none" strike="noStrike" kern="1200" dirty="0" smtClean="0">
                <a:ln>
                  <a:noFill/>
                </a:ln>
                <a:effectLst/>
                <a:latin typeface="Arial" pitchFamily="18"/>
                <a:ea typeface="Microsoft YaHei" pitchFamily="2"/>
                <a:cs typeface="Arial" pitchFamily="2"/>
              </a:rPr>
              <a:t>Bij </a:t>
            </a:r>
            <a:r>
              <a:rPr lang="nl-BE" sz="2000" b="0" i="0" u="none" strike="noStrike" kern="1200" dirty="0" smtClean="0">
                <a:ln>
                  <a:noFill/>
                </a:ln>
                <a:effectLst/>
                <a:latin typeface="Arial" pitchFamily="18"/>
                <a:ea typeface="Microsoft YaHei" pitchFamily="2"/>
                <a:cs typeface="Arial" pitchFamily="2"/>
                <a:hlinkClick r:id="rId3"/>
              </a:rPr>
              <a:t>Mega</a:t>
            </a:r>
            <a:r>
              <a:rPr lang="nl-BE" sz="2000" b="0" i="0" u="none" strike="noStrike" kern="1200" dirty="0" smtClean="0">
                <a:ln>
                  <a:noFill/>
                </a:ln>
                <a:effectLst/>
                <a:latin typeface="Arial" pitchFamily="18"/>
                <a:ea typeface="Microsoft YaHei" pitchFamily="2"/>
                <a:cs typeface="Arial" pitchFamily="2"/>
              </a:rPr>
              <a:t> hebben ze privacy hoog in het vaandel staan.</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De dienst gebruikt end-</a:t>
            </a:r>
            <a:r>
              <a:rPr lang="nl-BE" sz="2000" b="0" i="0" u="none" strike="noStrike" kern="1200" dirty="0" err="1" smtClean="0">
                <a:ln>
                  <a:noFill/>
                </a:ln>
                <a:effectLst/>
                <a:latin typeface="Arial" pitchFamily="18"/>
                <a:ea typeface="Microsoft YaHei" pitchFamily="2"/>
                <a:cs typeface="Arial" pitchFamily="2"/>
              </a:rPr>
              <a:t>to</a:t>
            </a:r>
            <a:r>
              <a:rPr lang="nl-BE" sz="2000" b="0" i="0" u="none" strike="noStrike" kern="1200" dirty="0" smtClean="0">
                <a:ln>
                  <a:noFill/>
                </a:ln>
                <a:effectLst/>
                <a:latin typeface="Arial" pitchFamily="18"/>
                <a:ea typeface="Microsoft YaHei" pitchFamily="2"/>
                <a:cs typeface="Arial" pitchFamily="2"/>
              </a:rPr>
              <a:t>-end encryptie tijdens de transfer.</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Daarnaast kun je net als bij andere </a:t>
            </a:r>
            <a:r>
              <a:rPr lang="nl-BE" sz="2000" b="0" i="0" u="none" strike="noStrike" kern="1200" dirty="0" err="1" smtClean="0">
                <a:ln>
                  <a:noFill/>
                </a:ln>
                <a:effectLst/>
                <a:latin typeface="Arial" pitchFamily="18"/>
                <a:ea typeface="Microsoft YaHei" pitchFamily="2"/>
                <a:cs typeface="Arial" pitchFamily="2"/>
              </a:rPr>
              <a:t>cloud</a:t>
            </a:r>
            <a:r>
              <a:rPr lang="nl-BE" sz="2000" b="0" i="0" u="none" strike="noStrike" kern="1200" dirty="0" smtClean="0">
                <a:ln>
                  <a:noFill/>
                </a:ln>
                <a:effectLst/>
                <a:latin typeface="Arial" pitchFamily="18"/>
                <a:ea typeface="Microsoft YaHei" pitchFamily="2"/>
                <a:cs typeface="Arial" pitchFamily="2"/>
              </a:rPr>
              <a:t>-services altijd en overal bij je data, vanaf elk device.</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Ook kun je </a:t>
            </a:r>
            <a:r>
              <a:rPr lang="nl-BE" sz="2000" b="1" i="0" u="none" strike="noStrike" kern="1200" dirty="0" smtClean="0">
                <a:ln>
                  <a:noFill/>
                </a:ln>
                <a:effectLst/>
                <a:latin typeface="Arial" pitchFamily="18"/>
                <a:ea typeface="Microsoft YaHei" pitchFamily="2"/>
                <a:cs typeface="Arial" pitchFamily="2"/>
              </a:rPr>
              <a:t>folders delen met contacten </a:t>
            </a:r>
            <a:r>
              <a:rPr lang="nl-BE" sz="2000" b="0" i="0" u="none" strike="noStrike" kern="1200" dirty="0" smtClean="0">
                <a:ln>
                  <a:noFill/>
                </a:ln>
                <a:effectLst/>
                <a:latin typeface="Arial" pitchFamily="18"/>
                <a:ea typeface="Microsoft YaHei" pitchFamily="2"/>
                <a:cs typeface="Arial" pitchFamily="2"/>
              </a:rPr>
              <a:t>en kun je in </a:t>
            </a:r>
            <a:r>
              <a:rPr lang="nl-BE" sz="2000" b="1" i="0" u="none" strike="noStrike" kern="1200" dirty="0" smtClean="0">
                <a:ln>
                  <a:noFill/>
                </a:ln>
                <a:effectLst/>
                <a:latin typeface="Arial" pitchFamily="18"/>
                <a:ea typeface="Microsoft YaHei" pitchFamily="2"/>
                <a:cs typeface="Arial" pitchFamily="2"/>
              </a:rPr>
              <a:t>real time updates bekijken</a:t>
            </a:r>
            <a:r>
              <a:rPr lang="nl-BE" sz="2000" b="0" i="0" u="none" strike="noStrike" kern="1200" dirty="0" smtClean="0">
                <a:ln>
                  <a:noFill/>
                </a:ln>
                <a:effectLst/>
                <a:latin typeface="Arial" pitchFamily="18"/>
                <a:ea typeface="Microsoft YaHei" pitchFamily="2"/>
                <a:cs typeface="Arial" pitchFamily="2"/>
              </a:rPr>
              <a:t>. </a:t>
            </a:r>
          </a:p>
          <a:p>
            <a:r>
              <a:rPr lang="nl-BE" sz="2000" b="0" i="0" u="none" strike="noStrike" kern="1200" dirty="0" smtClean="0">
                <a:ln>
                  <a:noFill/>
                </a:ln>
                <a:effectLst/>
                <a:latin typeface="Arial" pitchFamily="18"/>
                <a:ea typeface="Microsoft YaHei" pitchFamily="2"/>
                <a:cs typeface="Arial" pitchFamily="2"/>
              </a:rPr>
              <a:t>De dienst maakt ook gebruik van mobiele apps en browser apps.</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Het beste aan het privacy-vriendelijke Mega is nog wel de standaard opslagruimte die je krijgt: maar liefst 50 GB.</a:t>
            </a:r>
          </a:p>
          <a:p>
            <a:r>
              <a:rPr lang="nl-BE" sz="2000" b="0" i="0" u="none" strike="noStrike" kern="1200" dirty="0" smtClean="0">
                <a:ln>
                  <a:noFill/>
                </a:ln>
                <a:effectLst/>
                <a:latin typeface="Arial" pitchFamily="18"/>
                <a:ea typeface="Microsoft YaHei" pitchFamily="2"/>
                <a:cs typeface="Arial" pitchFamily="2"/>
              </a:rPr>
              <a:t>Met een Pro-pakket heb je zelfs 4 TB opslag tot je beschikking.</a:t>
            </a:r>
          </a:p>
          <a:p>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14</a:t>
            </a:fld>
            <a:endParaRPr lang="nl-BE"/>
          </a:p>
        </p:txBody>
      </p:sp>
    </p:spTree>
    <p:extLst>
      <p:ext uri="{BB962C8B-B14F-4D97-AF65-F5344CB8AC3E}">
        <p14:creationId xmlns:p14="http://schemas.microsoft.com/office/powerpoint/2010/main" val="2792446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r>
              <a:rPr lang="nl-BE" sz="2000" b="0" i="0" u="none" strike="noStrike" kern="1200" dirty="0" smtClean="0">
                <a:ln>
                  <a:noFill/>
                </a:ln>
                <a:effectLst/>
                <a:latin typeface="Arial" pitchFamily="18"/>
                <a:ea typeface="Microsoft YaHei" pitchFamily="2"/>
                <a:cs typeface="Arial" pitchFamily="2"/>
              </a:rPr>
              <a:t>Google Drive kwam initieel standaard met 5 </a:t>
            </a:r>
            <a:r>
              <a:rPr lang="nl-BE" sz="2000" b="0" i="0" u="none" strike="noStrike" kern="1200" dirty="0" smtClean="0">
                <a:ln>
                  <a:noFill/>
                </a:ln>
                <a:effectLst/>
                <a:latin typeface="Arial" pitchFamily="18"/>
                <a:ea typeface="Microsoft YaHei" pitchFamily="2"/>
                <a:cs typeface="Arial" pitchFamily="2"/>
                <a:hlinkClick r:id="rId3" tooltip="Gigabyte"/>
              </a:rPr>
              <a:t>gigabyte</a:t>
            </a:r>
            <a:r>
              <a:rPr lang="nl-BE" sz="2000" b="0" i="0" u="none" strike="noStrike" kern="1200" dirty="0" smtClean="0">
                <a:ln>
                  <a:noFill/>
                </a:ln>
                <a:effectLst/>
                <a:latin typeface="Arial" pitchFamily="18"/>
                <a:ea typeface="Microsoft YaHei" pitchFamily="2"/>
                <a:cs typeface="Arial" pitchFamily="2"/>
              </a:rPr>
              <a:t> gratis opslagruimte die de 2 gigabyte van Google </a:t>
            </a:r>
            <a:r>
              <a:rPr lang="nl-BE" sz="2000" b="0" i="0" u="none" strike="noStrike" kern="1200" dirty="0" err="1" smtClean="0">
                <a:ln>
                  <a:noFill/>
                </a:ln>
                <a:effectLst/>
                <a:latin typeface="Arial" pitchFamily="18"/>
                <a:ea typeface="Microsoft YaHei" pitchFamily="2"/>
                <a:cs typeface="Arial" pitchFamily="2"/>
              </a:rPr>
              <a:t>Docs</a:t>
            </a:r>
            <a:r>
              <a:rPr lang="nl-BE" sz="2000" b="0" i="0" u="none" strike="noStrike" kern="1200" dirty="0" smtClean="0">
                <a:ln>
                  <a:noFill/>
                </a:ln>
                <a:effectLst/>
                <a:latin typeface="Arial" pitchFamily="18"/>
                <a:ea typeface="Microsoft YaHei" pitchFamily="2"/>
                <a:cs typeface="Arial" pitchFamily="2"/>
              </a:rPr>
              <a:t> verving.</a:t>
            </a:r>
            <a:endParaRPr lang="nl-BE" sz="2000" b="0" i="0" u="none" strike="noStrike" kern="1200" baseline="30000" dirty="0" smtClean="0">
              <a:ln>
                <a:noFill/>
              </a:ln>
              <a:effectLst/>
              <a:latin typeface="Arial" pitchFamily="18"/>
              <a:ea typeface="Microsoft YaHei" pitchFamily="2"/>
              <a:cs typeface="Arial" pitchFamily="2"/>
            </a:endParaRPr>
          </a:p>
          <a:p>
            <a:endParaRPr lang="nl-BE" sz="2000" b="0" i="0" u="none" strike="noStrike" kern="1200" baseline="300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Google Drive omvat zowel software (de gekende Google </a:t>
            </a:r>
            <a:r>
              <a:rPr lang="nl-BE" sz="2000" b="0" i="0" u="none" strike="noStrike" kern="1200" dirty="0" err="1" smtClean="0">
                <a:ln>
                  <a:noFill/>
                </a:ln>
                <a:effectLst/>
                <a:latin typeface="Arial" pitchFamily="18"/>
                <a:ea typeface="Microsoft YaHei" pitchFamily="2"/>
                <a:cs typeface="Arial" pitchFamily="2"/>
              </a:rPr>
              <a:t>documents</a:t>
            </a:r>
            <a:r>
              <a:rPr lang="nl-BE" sz="2000" b="0" i="0" u="none" strike="noStrike" kern="1200" dirty="0" smtClean="0">
                <a:ln>
                  <a:noFill/>
                </a:ln>
                <a:effectLst/>
                <a:latin typeface="Arial" pitchFamily="18"/>
                <a:ea typeface="Microsoft YaHei" pitchFamily="2"/>
                <a:cs typeface="Arial" pitchFamily="2"/>
              </a:rPr>
              <a:t>, het vroegere Picasa en nog meer,,,)</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Extra opslagruimte kan aangekocht worden via een maandelijks abonnement waarbij 20 </a:t>
            </a:r>
            <a:r>
              <a:rPr lang="nl-BE" sz="2000" b="0" i="0" u="none" strike="noStrike" kern="1200" dirty="0" smtClean="0">
                <a:ln>
                  <a:noFill/>
                </a:ln>
                <a:effectLst/>
                <a:latin typeface="Arial" pitchFamily="18"/>
                <a:ea typeface="Microsoft YaHei" pitchFamily="2"/>
                <a:cs typeface="Arial" pitchFamily="2"/>
                <a:hlinkClick r:id="rId3" tooltip="Gigabyte"/>
              </a:rPr>
              <a:t>GB</a:t>
            </a:r>
            <a:r>
              <a:rPr lang="nl-BE" sz="2000" b="0" i="0" u="none" strike="noStrike" kern="1200" dirty="0" smtClean="0">
                <a:ln>
                  <a:noFill/>
                </a:ln>
                <a:effectLst/>
                <a:latin typeface="Arial" pitchFamily="18"/>
                <a:ea typeface="Microsoft YaHei" pitchFamily="2"/>
                <a:cs typeface="Arial" pitchFamily="2"/>
              </a:rPr>
              <a:t> tot 16 </a:t>
            </a:r>
            <a:r>
              <a:rPr lang="nl-BE" sz="2000" b="0" i="0" u="none" strike="noStrike" kern="1200" dirty="0" smtClean="0">
                <a:ln>
                  <a:noFill/>
                </a:ln>
                <a:effectLst/>
                <a:latin typeface="Arial" pitchFamily="18"/>
                <a:ea typeface="Microsoft YaHei" pitchFamily="2"/>
                <a:cs typeface="Arial" pitchFamily="2"/>
                <a:hlinkClick r:id="rId4" tooltip="Terabyte"/>
              </a:rPr>
              <a:t>TB</a:t>
            </a:r>
            <a:r>
              <a:rPr lang="nl-BE" sz="2000" b="0" i="0" u="none" strike="noStrike" kern="1200" dirty="0" smtClean="0">
                <a:ln>
                  <a:noFill/>
                </a:ln>
                <a:effectLst/>
                <a:latin typeface="Arial" pitchFamily="18"/>
                <a:ea typeface="Microsoft YaHei" pitchFamily="2"/>
                <a:cs typeface="Arial" pitchFamily="2"/>
              </a:rPr>
              <a:t> extra ruimte beschikbaar wordt gesteld.</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In 2013 voegde Google de opslagruimte van </a:t>
            </a:r>
            <a:r>
              <a:rPr lang="nl-BE" sz="2000" b="0" i="0" u="none" strike="noStrike" kern="1200" dirty="0" smtClean="0">
                <a:ln>
                  <a:noFill/>
                </a:ln>
                <a:effectLst/>
                <a:latin typeface="Arial" pitchFamily="18"/>
                <a:ea typeface="Microsoft YaHei" pitchFamily="2"/>
                <a:cs typeface="Arial" pitchFamily="2"/>
                <a:hlinkClick r:id="rId5" tooltip="Gmail"/>
              </a:rPr>
              <a:t>Gmail</a:t>
            </a:r>
            <a:r>
              <a:rPr lang="nl-BE" sz="2000" b="0" i="0" u="none" strike="noStrike" kern="1200" dirty="0" smtClean="0">
                <a:ln>
                  <a:noFill/>
                </a:ln>
                <a:effectLst/>
                <a:latin typeface="Arial" pitchFamily="18"/>
                <a:ea typeface="Microsoft YaHei" pitchFamily="2"/>
                <a:cs typeface="Arial" pitchFamily="2"/>
              </a:rPr>
              <a:t>, Google Drive en </a:t>
            </a:r>
            <a:r>
              <a:rPr lang="nl-BE" sz="2000" b="0" i="0" u="none" strike="noStrike" kern="1200" dirty="0" smtClean="0">
                <a:ln>
                  <a:noFill/>
                </a:ln>
                <a:effectLst/>
                <a:latin typeface="Arial" pitchFamily="18"/>
                <a:ea typeface="Microsoft YaHei" pitchFamily="2"/>
                <a:cs typeface="Arial" pitchFamily="2"/>
                <a:hlinkClick r:id="rId6" tooltip="Google+"/>
              </a:rPr>
              <a:t>Google+</a:t>
            </a:r>
            <a:r>
              <a:rPr lang="nl-BE" sz="2000" b="0" i="0" u="none" strike="noStrike" kern="1200" dirty="0" smtClean="0">
                <a:ln>
                  <a:noFill/>
                </a:ln>
                <a:effectLst/>
                <a:latin typeface="Arial" pitchFamily="18"/>
                <a:ea typeface="Microsoft YaHei" pitchFamily="2"/>
                <a:cs typeface="Arial" pitchFamily="2"/>
              </a:rPr>
              <a:t> </a:t>
            </a:r>
            <a:r>
              <a:rPr lang="nl-BE" sz="2000" b="0" i="0" u="none" strike="noStrike" kern="1200" dirty="0" err="1" smtClean="0">
                <a:ln>
                  <a:noFill/>
                </a:ln>
                <a:effectLst/>
                <a:latin typeface="Arial" pitchFamily="18"/>
                <a:ea typeface="Microsoft YaHei" pitchFamily="2"/>
                <a:cs typeface="Arial" pitchFamily="2"/>
              </a:rPr>
              <a:t>Photos</a:t>
            </a:r>
            <a:r>
              <a:rPr lang="nl-BE" sz="2000" b="0" i="0" u="none" strike="noStrike" kern="1200" dirty="0" smtClean="0">
                <a:ln>
                  <a:noFill/>
                </a:ln>
                <a:effectLst/>
                <a:latin typeface="Arial" pitchFamily="18"/>
                <a:ea typeface="Microsoft YaHei" pitchFamily="2"/>
                <a:cs typeface="Arial" pitchFamily="2"/>
              </a:rPr>
              <a:t> samen, waardoor de totale </a:t>
            </a:r>
            <a:r>
              <a:rPr lang="nl-BE" sz="2000" b="0" i="0" u="none" strike="noStrike" kern="1200" dirty="0" err="1" smtClean="0">
                <a:ln>
                  <a:noFill/>
                </a:ln>
                <a:effectLst/>
                <a:latin typeface="Arial" pitchFamily="18"/>
                <a:ea typeface="Microsoft YaHei" pitchFamily="2"/>
                <a:cs typeface="Arial" pitchFamily="2"/>
              </a:rPr>
              <a:t>basiscloudopslag</a:t>
            </a:r>
            <a:r>
              <a:rPr lang="nl-BE" sz="2000" b="0" i="0" u="none" strike="noStrike" kern="1200" dirty="0" smtClean="0">
                <a:ln>
                  <a:noFill/>
                </a:ln>
                <a:effectLst/>
                <a:latin typeface="Arial" pitchFamily="18"/>
                <a:ea typeface="Microsoft YaHei" pitchFamily="2"/>
                <a:cs typeface="Arial" pitchFamily="2"/>
              </a:rPr>
              <a:t> uitkwam op 15 GB – gratis!</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KLIK OP HET LOGO</a:t>
            </a:r>
          </a:p>
          <a:p>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16</a:t>
            </a:fld>
            <a:endParaRPr lang="nl-BE"/>
          </a:p>
        </p:txBody>
      </p:sp>
    </p:spTree>
    <p:extLst>
      <p:ext uri="{BB962C8B-B14F-4D97-AF65-F5344CB8AC3E}">
        <p14:creationId xmlns:p14="http://schemas.microsoft.com/office/powerpoint/2010/main" val="2380280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r>
              <a:rPr lang="nl-BE" dirty="0" smtClean="0"/>
              <a:t>KLIK OP HET LOGO</a:t>
            </a:r>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18</a:t>
            </a:fld>
            <a:endParaRPr lang="nl-BE"/>
          </a:p>
        </p:txBody>
      </p:sp>
    </p:spTree>
    <p:extLst>
      <p:ext uri="{BB962C8B-B14F-4D97-AF65-F5344CB8AC3E}">
        <p14:creationId xmlns:p14="http://schemas.microsoft.com/office/powerpoint/2010/main" val="2952503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r>
              <a:rPr lang="nl-BE" dirty="0" smtClean="0"/>
              <a:t>KLIK OP HET LOGO</a:t>
            </a:r>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20</a:t>
            </a:fld>
            <a:endParaRPr lang="nl-BE"/>
          </a:p>
        </p:txBody>
      </p:sp>
    </p:spTree>
    <p:extLst>
      <p:ext uri="{BB962C8B-B14F-4D97-AF65-F5344CB8AC3E}">
        <p14:creationId xmlns:p14="http://schemas.microsoft.com/office/powerpoint/2010/main" val="3538374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70000" lnSpcReduction="20000"/>
          </a:bodyPr>
          <a:lstStyle/>
          <a:p>
            <a:pPr fontAlgn="base"/>
            <a:r>
              <a:rPr lang="nl-BE" sz="2000" b="0" i="0" u="none" strike="noStrike" kern="1200" dirty="0" smtClean="0">
                <a:ln>
                  <a:noFill/>
                </a:ln>
                <a:latin typeface="Arial" pitchFamily="18"/>
                <a:ea typeface="Microsoft YaHei" pitchFamily="2"/>
                <a:cs typeface="Arial" pitchFamily="2"/>
              </a:rPr>
              <a:t>Bij de term ‘</a:t>
            </a:r>
            <a:r>
              <a:rPr lang="nl-BE" sz="2000" b="0" i="0" u="none" strike="noStrike" kern="1200" dirty="0" err="1" smtClean="0">
                <a:ln>
                  <a:noFill/>
                </a:ln>
                <a:latin typeface="Arial" pitchFamily="18"/>
                <a:ea typeface="Microsoft YaHei" pitchFamily="2"/>
                <a:cs typeface="Arial" pitchFamily="2"/>
              </a:rPr>
              <a:t>cloud</a:t>
            </a:r>
            <a:r>
              <a:rPr lang="nl-BE" sz="2000" b="0" i="0" u="none" strike="noStrike" kern="1200" dirty="0" smtClean="0">
                <a:ln>
                  <a:noFill/>
                </a:ln>
                <a:latin typeface="Arial" pitchFamily="18"/>
                <a:ea typeface="Microsoft YaHei" pitchFamily="2"/>
                <a:cs typeface="Arial" pitchFamily="2"/>
              </a:rPr>
              <a:t> </a:t>
            </a:r>
            <a:r>
              <a:rPr lang="nl-BE" sz="2000" b="0" i="0" u="none" strike="noStrike" kern="1200" dirty="0" err="1" smtClean="0">
                <a:ln>
                  <a:noFill/>
                </a:ln>
                <a:latin typeface="Arial" pitchFamily="18"/>
                <a:ea typeface="Microsoft YaHei" pitchFamily="2"/>
                <a:cs typeface="Arial" pitchFamily="2"/>
              </a:rPr>
              <a:t>storage</a:t>
            </a:r>
            <a:r>
              <a:rPr lang="nl-BE" sz="2000" b="0" i="0" u="none" strike="noStrike" kern="1200" dirty="0" smtClean="0">
                <a:ln>
                  <a:noFill/>
                </a:ln>
                <a:latin typeface="Arial" pitchFamily="18"/>
                <a:ea typeface="Microsoft YaHei" pitchFamily="2"/>
                <a:cs typeface="Arial" pitchFamily="2"/>
              </a:rPr>
              <a:t>’ denk je waarschijnlijk vooral aan online opslagdiensten als Dropbox en </a:t>
            </a:r>
            <a:r>
              <a:rPr lang="nl-BE" sz="2000" b="0" i="0" u="none" strike="noStrike" kern="1200" dirty="0" err="1" smtClean="0">
                <a:ln>
                  <a:noFill/>
                </a:ln>
                <a:latin typeface="Arial" pitchFamily="18"/>
                <a:ea typeface="Microsoft YaHei" pitchFamily="2"/>
                <a:cs typeface="Arial" pitchFamily="2"/>
              </a:rPr>
              <a:t>OneDrive</a:t>
            </a:r>
            <a:r>
              <a:rPr lang="nl-BE" sz="2000" b="0" i="0" u="none" strike="noStrike" kern="1200" dirty="0" smtClean="0">
                <a:ln>
                  <a:noFill/>
                </a:ln>
                <a:latin typeface="Arial" pitchFamily="18"/>
                <a:ea typeface="Microsoft YaHei" pitchFamily="2"/>
                <a:cs typeface="Arial" pitchFamily="2"/>
              </a:rPr>
              <a:t>.</a:t>
            </a:r>
          </a:p>
          <a:p>
            <a:pPr fontAlgn="base"/>
            <a:endParaRPr lang="nl-BE" sz="2000" b="0" i="0" u="none" strike="noStrike" kern="1200" dirty="0" smtClean="0">
              <a:ln>
                <a:noFill/>
              </a:ln>
              <a:latin typeface="Arial" pitchFamily="18"/>
              <a:ea typeface="Microsoft YaHei" pitchFamily="2"/>
              <a:cs typeface="Arial" pitchFamily="2"/>
            </a:endParaRPr>
          </a:p>
          <a:p>
            <a:pPr fontAlgn="base"/>
            <a:r>
              <a:rPr lang="nl-BE" sz="2000" b="0" i="0" u="none" strike="noStrike" kern="1200" dirty="0" smtClean="0">
                <a:ln>
                  <a:noFill/>
                </a:ln>
                <a:latin typeface="Arial" pitchFamily="18"/>
                <a:ea typeface="Microsoft YaHei" pitchFamily="2"/>
                <a:cs typeface="Arial" pitchFamily="2"/>
              </a:rPr>
              <a:t>Maar ook bij </a:t>
            </a:r>
            <a:r>
              <a:rPr lang="nl-BE" sz="2000" b="0" i="0" u="none" strike="noStrike" kern="1200" dirty="0" err="1" smtClean="0">
                <a:ln>
                  <a:noFill/>
                </a:ln>
                <a:latin typeface="Arial" pitchFamily="18"/>
                <a:ea typeface="Microsoft YaHei" pitchFamily="2"/>
                <a:cs typeface="Arial" pitchFamily="2"/>
              </a:rPr>
              <a:t>Facebook</a:t>
            </a:r>
            <a:r>
              <a:rPr lang="nl-BE" sz="2000" b="0" i="0" u="none" strike="noStrike" kern="1200" dirty="0" smtClean="0">
                <a:ln>
                  <a:noFill/>
                </a:ln>
                <a:latin typeface="Arial" pitchFamily="18"/>
                <a:ea typeface="Microsoft YaHei" pitchFamily="2"/>
                <a:cs typeface="Arial" pitchFamily="2"/>
              </a:rPr>
              <a:t>, </a:t>
            </a:r>
            <a:r>
              <a:rPr lang="nl-BE" sz="2000" b="0" i="0" u="none" strike="noStrike" kern="1200" dirty="0" err="1" smtClean="0">
                <a:ln>
                  <a:noFill/>
                </a:ln>
                <a:latin typeface="Arial" pitchFamily="18"/>
                <a:ea typeface="Microsoft YaHei" pitchFamily="2"/>
                <a:cs typeface="Arial" pitchFamily="2"/>
              </a:rPr>
              <a:t>Gmail</a:t>
            </a:r>
            <a:r>
              <a:rPr lang="nl-BE" sz="2000" b="0" i="0" u="none" strike="noStrike" kern="1200" dirty="0" smtClean="0">
                <a:ln>
                  <a:noFill/>
                </a:ln>
                <a:latin typeface="Arial" pitchFamily="18"/>
                <a:ea typeface="Microsoft YaHei" pitchFamily="2"/>
                <a:cs typeface="Arial" pitchFamily="2"/>
              </a:rPr>
              <a:t> en Instagram parkeer je, misschien zonder erbij stil te staan, allerlei data in de </a:t>
            </a:r>
            <a:r>
              <a:rPr lang="nl-BE" sz="2000" b="0" i="0" u="none" strike="noStrike" kern="1200" dirty="0" err="1" smtClean="0">
                <a:ln>
                  <a:noFill/>
                </a:ln>
                <a:latin typeface="Arial" pitchFamily="18"/>
                <a:ea typeface="Microsoft YaHei" pitchFamily="2"/>
                <a:cs typeface="Arial" pitchFamily="2"/>
              </a:rPr>
              <a:t>cloud</a:t>
            </a:r>
            <a:r>
              <a:rPr lang="nl-BE" sz="2000" b="0" i="0" u="none" strike="noStrike" kern="1200" dirty="0" smtClean="0">
                <a:ln>
                  <a:noFill/>
                </a:ln>
                <a:latin typeface="Arial" pitchFamily="18"/>
                <a:ea typeface="Microsoft YaHei" pitchFamily="2"/>
                <a:cs typeface="Arial" pitchFamily="2"/>
              </a:rPr>
              <a:t>, zoals foto’s, video’s en e-mailbijlagen.</a:t>
            </a:r>
          </a:p>
          <a:p>
            <a:pPr fontAlgn="base"/>
            <a:endParaRPr lang="nl-BE" sz="2000" b="0" i="0" u="none" strike="noStrike" kern="1200" dirty="0" smtClean="0">
              <a:ln>
                <a:noFill/>
              </a:ln>
              <a:latin typeface="Arial" pitchFamily="18"/>
              <a:ea typeface="Microsoft YaHei" pitchFamily="2"/>
              <a:cs typeface="Arial" pitchFamily="2"/>
            </a:endParaRPr>
          </a:p>
          <a:p>
            <a:pPr fontAlgn="base"/>
            <a:r>
              <a:rPr lang="nl-BE" sz="2000" b="0" i="0" u="none" strike="noStrike" kern="1200" dirty="0" smtClean="0">
                <a:ln>
                  <a:noFill/>
                </a:ln>
                <a:latin typeface="Arial" pitchFamily="18"/>
                <a:ea typeface="Microsoft YaHei" pitchFamily="2"/>
                <a:cs typeface="Arial" pitchFamily="2"/>
              </a:rPr>
              <a:t>Met </a:t>
            </a:r>
            <a:r>
              <a:rPr lang="nl-BE" sz="2000" b="0" i="1" u="none" strike="noStrike" kern="1200" dirty="0" err="1" smtClean="0">
                <a:ln>
                  <a:noFill/>
                </a:ln>
                <a:latin typeface="Arial" pitchFamily="18"/>
                <a:ea typeface="Microsoft YaHei" pitchFamily="2"/>
                <a:cs typeface="Arial" pitchFamily="2"/>
              </a:rPr>
              <a:t>Odrive</a:t>
            </a:r>
            <a:r>
              <a:rPr lang="nl-BE" sz="2000" b="0" i="0" u="none" strike="noStrike" kern="1200" dirty="0" smtClean="0">
                <a:ln>
                  <a:noFill/>
                </a:ln>
                <a:latin typeface="Arial" pitchFamily="18"/>
                <a:ea typeface="Microsoft YaHei" pitchFamily="2"/>
                <a:cs typeface="Arial" pitchFamily="2"/>
              </a:rPr>
              <a:t> wordt het een stuk eenvoudiger om </a:t>
            </a:r>
            <a:r>
              <a:rPr lang="nl-BE" sz="2000" b="0" i="0" u="none" strike="noStrike" kern="1200" dirty="0" err="1" smtClean="0">
                <a:ln>
                  <a:noFill/>
                </a:ln>
                <a:latin typeface="Arial" pitchFamily="18"/>
                <a:ea typeface="Microsoft YaHei" pitchFamily="2"/>
                <a:cs typeface="Arial" pitchFamily="2"/>
              </a:rPr>
              <a:t>ál</a:t>
            </a:r>
            <a:r>
              <a:rPr lang="nl-BE" sz="2000" b="0" i="0" u="none" strike="noStrike" kern="1200" dirty="0" smtClean="0">
                <a:ln>
                  <a:noFill/>
                </a:ln>
                <a:latin typeface="Arial" pitchFamily="18"/>
                <a:ea typeface="Microsoft YaHei" pitchFamily="2"/>
                <a:cs typeface="Arial" pitchFamily="2"/>
              </a:rPr>
              <a:t> die gegevens te beheren, te synchroniseren en – dat vooral – te delen met collega’s of vrienden.</a:t>
            </a:r>
          </a:p>
          <a:p>
            <a:pPr fontAlgn="base"/>
            <a:r>
              <a:rPr lang="nl-BE" sz="2000" b="0" i="0" u="sng" strike="noStrike" kern="1200" dirty="0" err="1" smtClean="0">
                <a:ln>
                  <a:noFill/>
                </a:ln>
                <a:latin typeface="Arial" pitchFamily="18"/>
                <a:ea typeface="Microsoft YaHei" pitchFamily="2"/>
                <a:cs typeface="Arial" pitchFamily="2"/>
                <a:hlinkClick r:id="rId3"/>
              </a:rPr>
              <a:t>Odrive</a:t>
            </a:r>
            <a:r>
              <a:rPr lang="nl-BE" sz="2000" b="0" i="0" u="none" strike="noStrike" kern="1200" dirty="0" smtClean="0">
                <a:ln>
                  <a:noFill/>
                </a:ln>
                <a:latin typeface="Arial" pitchFamily="18"/>
                <a:ea typeface="Microsoft YaHei" pitchFamily="2"/>
                <a:cs typeface="Arial" pitchFamily="2"/>
              </a:rPr>
              <a:t> maakt het je wel heel gemakkelijk om met de dienst aan de slag te gaan. Om in te loggen kan je gewoon je accountgegevens voor </a:t>
            </a:r>
            <a:r>
              <a:rPr lang="nl-BE" sz="2000" b="0" i="0" u="none" strike="noStrike" kern="1200" dirty="0" err="1" smtClean="0">
                <a:ln>
                  <a:noFill/>
                </a:ln>
                <a:latin typeface="Arial" pitchFamily="18"/>
                <a:ea typeface="Microsoft YaHei" pitchFamily="2"/>
                <a:cs typeface="Arial" pitchFamily="2"/>
              </a:rPr>
              <a:t>Facebook</a:t>
            </a:r>
            <a:r>
              <a:rPr lang="nl-BE" sz="2000" b="0" i="0" u="none" strike="noStrike" kern="1200" dirty="0" smtClean="0">
                <a:ln>
                  <a:noFill/>
                </a:ln>
                <a:latin typeface="Arial" pitchFamily="18"/>
                <a:ea typeface="Microsoft YaHei" pitchFamily="2"/>
                <a:cs typeface="Arial" pitchFamily="2"/>
              </a:rPr>
              <a:t>, Google, Microsoft of Dropbox gebruiken.</a:t>
            </a:r>
          </a:p>
          <a:p>
            <a:pPr fontAlgn="base"/>
            <a:r>
              <a:rPr lang="nl-BE" sz="2000" b="0" i="0" u="none" strike="noStrike" kern="1200" dirty="0" smtClean="0">
                <a:ln>
                  <a:noFill/>
                </a:ln>
                <a:latin typeface="Arial" pitchFamily="18"/>
                <a:ea typeface="Microsoft YaHei" pitchFamily="2"/>
                <a:cs typeface="Arial" pitchFamily="2"/>
              </a:rPr>
              <a:t>Geen paniek: je gooit deze accounts niet te grabbel, maar geeft </a:t>
            </a:r>
            <a:r>
              <a:rPr lang="nl-BE" sz="2000" b="0" i="0" u="none" strike="noStrike" kern="1200" dirty="0" err="1" smtClean="0">
                <a:ln>
                  <a:noFill/>
                </a:ln>
                <a:latin typeface="Arial" pitchFamily="18"/>
                <a:ea typeface="Microsoft YaHei" pitchFamily="2"/>
                <a:cs typeface="Arial" pitchFamily="2"/>
              </a:rPr>
              <a:t>Odrive</a:t>
            </a:r>
            <a:r>
              <a:rPr lang="nl-BE" sz="2000" b="0" i="0" u="none" strike="noStrike" kern="1200" dirty="0" smtClean="0">
                <a:ln>
                  <a:noFill/>
                </a:ln>
                <a:latin typeface="Arial" pitchFamily="18"/>
                <a:ea typeface="Microsoft YaHei" pitchFamily="2"/>
                <a:cs typeface="Arial" pitchFamily="2"/>
              </a:rPr>
              <a:t> louter toestemming om met de andere services te communiceren.</a:t>
            </a:r>
          </a:p>
          <a:p>
            <a:pPr fontAlgn="base"/>
            <a:r>
              <a:rPr lang="nl-BE" sz="2000" b="0" i="0" u="none" strike="noStrike" kern="1200" dirty="0" smtClean="0">
                <a:ln>
                  <a:noFill/>
                </a:ln>
                <a:latin typeface="Arial" pitchFamily="18"/>
                <a:ea typeface="Microsoft YaHei" pitchFamily="2"/>
                <a:cs typeface="Arial" pitchFamily="2"/>
              </a:rPr>
              <a:t>Eenmaal aangemeld is het de bedoeling dat je ook al je andere </a:t>
            </a:r>
            <a:r>
              <a:rPr lang="nl-BE" sz="2000" b="0" i="0" u="none" strike="noStrike" kern="1200" dirty="0" err="1" smtClean="0">
                <a:ln>
                  <a:noFill/>
                </a:ln>
                <a:latin typeface="Arial" pitchFamily="18"/>
                <a:ea typeface="Microsoft YaHei" pitchFamily="2"/>
                <a:cs typeface="Arial" pitchFamily="2"/>
              </a:rPr>
              <a:t>clouddiensten</a:t>
            </a:r>
            <a:r>
              <a:rPr lang="nl-BE" sz="2000" b="0" i="0" u="none" strike="noStrike" kern="1200" dirty="0" smtClean="0">
                <a:ln>
                  <a:noFill/>
                </a:ln>
                <a:latin typeface="Arial" pitchFamily="18"/>
                <a:ea typeface="Microsoft YaHei" pitchFamily="2"/>
                <a:cs typeface="Arial" pitchFamily="2"/>
              </a:rPr>
              <a:t> aan </a:t>
            </a:r>
            <a:r>
              <a:rPr lang="nl-BE" sz="2000" b="0" i="0" u="none" strike="noStrike" kern="1200" dirty="0" err="1" smtClean="0">
                <a:ln>
                  <a:noFill/>
                </a:ln>
                <a:latin typeface="Arial" pitchFamily="18"/>
                <a:ea typeface="Microsoft YaHei" pitchFamily="2"/>
                <a:cs typeface="Arial" pitchFamily="2"/>
              </a:rPr>
              <a:t>Odrive</a:t>
            </a:r>
            <a:r>
              <a:rPr lang="nl-BE" sz="2000" b="0" i="0" u="none" strike="noStrike" kern="1200" dirty="0" smtClean="0">
                <a:ln>
                  <a:noFill/>
                </a:ln>
                <a:latin typeface="Arial" pitchFamily="18"/>
                <a:ea typeface="Microsoft YaHei" pitchFamily="2"/>
                <a:cs typeface="Arial" pitchFamily="2"/>
              </a:rPr>
              <a:t> koppelt, via de functie </a:t>
            </a:r>
            <a:r>
              <a:rPr lang="nl-BE" sz="2000" b="0" i="1" u="none" strike="noStrike" kern="1200" dirty="0" smtClean="0">
                <a:ln>
                  <a:noFill/>
                </a:ln>
                <a:latin typeface="Arial" pitchFamily="18"/>
                <a:ea typeface="Microsoft YaHei" pitchFamily="2"/>
                <a:cs typeface="Arial" pitchFamily="2"/>
              </a:rPr>
              <a:t>Link </a:t>
            </a:r>
            <a:r>
              <a:rPr lang="nl-BE" sz="2000" b="0" i="1" u="none" strike="noStrike" kern="1200" dirty="0" err="1" smtClean="0">
                <a:ln>
                  <a:noFill/>
                </a:ln>
                <a:latin typeface="Arial" pitchFamily="18"/>
                <a:ea typeface="Microsoft YaHei" pitchFamily="2"/>
                <a:cs typeface="Arial" pitchFamily="2"/>
              </a:rPr>
              <a:t>Storage</a:t>
            </a:r>
            <a:r>
              <a:rPr lang="nl-BE" sz="2000" b="0" i="0" u="none" strike="noStrike" kern="1200" dirty="0" smtClean="0">
                <a:ln>
                  <a:noFill/>
                </a:ln>
                <a:latin typeface="Arial" pitchFamily="18"/>
                <a:ea typeface="Microsoft YaHei" pitchFamily="2"/>
                <a:cs typeface="Arial" pitchFamily="2"/>
              </a:rPr>
              <a:t>. Alle belangrijke spelers zijn aanwezig, zo’n twintig in totaal</a:t>
            </a:r>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23</a:t>
            </a:fld>
            <a:endParaRPr lang="nl-B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r>
              <a:rPr lang="nl-BE" sz="2000" b="0" i="0" u="none" strike="noStrike" kern="1200" dirty="0" smtClean="0">
                <a:ln>
                  <a:noFill/>
                </a:ln>
                <a:effectLst/>
                <a:latin typeface="Arial" pitchFamily="18"/>
                <a:ea typeface="Microsoft YaHei" pitchFamily="2"/>
                <a:cs typeface="Arial" pitchFamily="2"/>
              </a:rPr>
              <a:t>De kenmerken van de diensten van een SaaS en ASP zijn:</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De klant hoeft de software en de daarvoor benodigde hardware niet aan te schaffen, maar betaalt slechts voor het gebruik ervan.</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De software en hardware wordt niet bij de klant geïnstalleerd, maar bij de ASP / SaaS-aanbieder. </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De klant heeft toegang tot de software via internet of een privénetwerk.</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De aanbieder verzorgt het applicatiebeheer, zoals het maken van </a:t>
            </a:r>
            <a:r>
              <a:rPr lang="nl-BE" sz="2000" b="0" i="0" u="none" strike="noStrike" kern="1200" dirty="0" err="1" smtClean="0">
                <a:ln>
                  <a:noFill/>
                </a:ln>
                <a:effectLst/>
                <a:latin typeface="Arial" pitchFamily="18"/>
                <a:ea typeface="Microsoft YaHei" pitchFamily="2"/>
                <a:cs typeface="Arial" pitchFamily="2"/>
                <a:hlinkClick r:id="rId3" tooltip="Back-up"/>
              </a:rPr>
              <a:t>back-ups</a:t>
            </a:r>
            <a:r>
              <a:rPr lang="nl-BE" sz="2000" b="0" i="0" u="none" strike="noStrike" kern="1200" dirty="0" smtClean="0">
                <a:ln>
                  <a:noFill/>
                </a:ln>
                <a:effectLst/>
                <a:latin typeface="Arial" pitchFamily="18"/>
                <a:ea typeface="Microsoft YaHei" pitchFamily="2"/>
                <a:cs typeface="Arial" pitchFamily="2"/>
              </a:rPr>
              <a:t>, het onderhoud en de installatie van nieuwe versies en updates, beveiliging tegen ongeautoriseerde toegang, en dergelijke.</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Omdat van SaaS-aanbieders vaak de hoogst mogelijke beschikbaarheid van de toepassingen wordt gevraagd, worden die toepassingen en hun data op meerdere servers en locaties gepositioneerd.</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Het groeien of krimpen van hardware en infrastructuur vindt plaats via software 'on </a:t>
            </a:r>
            <a:r>
              <a:rPr lang="nl-BE" sz="2000" b="0" i="0" u="none" strike="noStrike" kern="1200" dirty="0" err="1" smtClean="0">
                <a:ln>
                  <a:noFill/>
                </a:ln>
                <a:effectLst/>
                <a:latin typeface="Arial" pitchFamily="18"/>
                <a:ea typeface="Microsoft YaHei" pitchFamily="2"/>
                <a:cs typeface="Arial" pitchFamily="2"/>
              </a:rPr>
              <a:t>demand</a:t>
            </a:r>
            <a:r>
              <a:rPr lang="nl-BE" sz="2000" b="0" i="0" u="none" strike="noStrike" kern="1200" dirty="0" smtClean="0">
                <a:ln>
                  <a:noFill/>
                </a:ln>
                <a:effectLst/>
                <a:latin typeface="Arial" pitchFamily="18"/>
                <a:ea typeface="Microsoft YaHei" pitchFamily="2"/>
                <a:cs typeface="Arial" pitchFamily="2"/>
              </a:rPr>
              <a:t>'.</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Dit wordt </a:t>
            </a:r>
            <a:r>
              <a:rPr lang="nl-BE" sz="2000" b="0" i="0" u="none" strike="noStrike" kern="1200" dirty="0" err="1" smtClean="0">
                <a:ln>
                  <a:noFill/>
                </a:ln>
                <a:effectLst/>
                <a:latin typeface="Arial" pitchFamily="18"/>
                <a:ea typeface="Microsoft YaHei" pitchFamily="2"/>
                <a:cs typeface="Arial" pitchFamily="2"/>
              </a:rPr>
              <a:t>cloud</a:t>
            </a:r>
            <a:r>
              <a:rPr lang="nl-BE" sz="2000" b="0" i="0" u="none" strike="noStrike" kern="1200" dirty="0" smtClean="0">
                <a:ln>
                  <a:noFill/>
                </a:ln>
                <a:effectLst/>
                <a:latin typeface="Arial" pitchFamily="18"/>
                <a:ea typeface="Microsoft YaHei" pitchFamily="2"/>
                <a:cs typeface="Arial" pitchFamily="2"/>
              </a:rPr>
              <a:t> computing genoemd. De beschikbaarheid, schaalbaarheid en stabiliteit wordt hierdoor fors vergroot, maar het wordt ook minder duidelijk waar applicaties en gegevens zich feitelijk bevinden. Goede afspraken met de leverancier over verantwoordelijkheid zijn daardoor belangrijk in verband met transparantie.</a:t>
            </a:r>
          </a:p>
          <a:p>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25</a:t>
            </a:fld>
            <a:endParaRPr lang="nl-BE"/>
          </a:p>
        </p:txBody>
      </p:sp>
    </p:spTree>
    <p:extLst>
      <p:ext uri="{BB962C8B-B14F-4D97-AF65-F5344CB8AC3E}">
        <p14:creationId xmlns:p14="http://schemas.microsoft.com/office/powerpoint/2010/main" val="449317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26</a:t>
            </a:fld>
            <a:endParaRPr lang="nl-BE"/>
          </a:p>
        </p:txBody>
      </p:sp>
    </p:spTree>
    <p:extLst>
      <p:ext uri="{BB962C8B-B14F-4D97-AF65-F5344CB8AC3E}">
        <p14:creationId xmlns:p14="http://schemas.microsoft.com/office/powerpoint/2010/main" val="258840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r>
              <a:rPr lang="nl-BE" sz="2000" b="0" i="0" u="none" strike="noStrike" kern="1200" dirty="0" smtClean="0">
                <a:ln>
                  <a:noFill/>
                </a:ln>
                <a:effectLst/>
                <a:latin typeface="Arial" pitchFamily="18"/>
                <a:ea typeface="Microsoft YaHei" pitchFamily="2"/>
                <a:cs typeface="Arial" pitchFamily="2"/>
              </a:rPr>
              <a:t>Google Drive omvat </a:t>
            </a:r>
            <a:r>
              <a:rPr lang="nl-BE" sz="2000" b="0" i="0" u="none" strike="noStrike" kern="1200" dirty="0" smtClean="0">
                <a:ln>
                  <a:noFill/>
                </a:ln>
                <a:effectLst/>
                <a:latin typeface="Arial" pitchFamily="18"/>
                <a:ea typeface="Microsoft YaHei" pitchFamily="2"/>
                <a:cs typeface="Arial" pitchFamily="2"/>
                <a:hlinkClick r:id="rId3" tooltip="Google Docs"/>
              </a:rPr>
              <a:t>Google Documenten, Spreadsheets en Presentaties</a:t>
            </a:r>
            <a:r>
              <a:rPr lang="nl-BE" sz="2000" b="0" i="0" u="none" strike="noStrike" kern="1200" dirty="0" smtClean="0">
                <a:ln>
                  <a:noFill/>
                </a:ln>
                <a:effectLst/>
                <a:latin typeface="Arial" pitchFamily="18"/>
                <a:ea typeface="Microsoft YaHei" pitchFamily="2"/>
                <a:cs typeface="Arial" pitchFamily="2"/>
              </a:rPr>
              <a:t> (Google </a:t>
            </a:r>
            <a:r>
              <a:rPr lang="nl-BE" sz="2000" b="0" i="0" u="none" strike="noStrike" kern="1200" dirty="0" err="1" smtClean="0">
                <a:ln>
                  <a:noFill/>
                </a:ln>
                <a:effectLst/>
                <a:latin typeface="Arial" pitchFamily="18"/>
                <a:ea typeface="Microsoft YaHei" pitchFamily="2"/>
                <a:cs typeface="Arial" pitchFamily="2"/>
              </a:rPr>
              <a:t>Docs</a:t>
            </a:r>
            <a:r>
              <a:rPr lang="nl-BE" sz="2000" b="0" i="0" u="none" strike="noStrike" kern="1200" dirty="0" smtClean="0">
                <a:ln>
                  <a:noFill/>
                </a:ln>
                <a:effectLst/>
                <a:latin typeface="Arial" pitchFamily="18"/>
                <a:ea typeface="Microsoft YaHei" pitchFamily="2"/>
                <a:cs typeface="Arial" pitchFamily="2"/>
              </a:rPr>
              <a:t>),</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Het is een </a:t>
            </a:r>
            <a:r>
              <a:rPr lang="nl-BE" sz="2000" b="0" i="0" u="none" strike="noStrike" kern="1200" dirty="0" smtClean="0">
                <a:ln>
                  <a:noFill/>
                </a:ln>
                <a:effectLst/>
                <a:latin typeface="Arial" pitchFamily="18"/>
                <a:ea typeface="Microsoft YaHei" pitchFamily="2"/>
                <a:cs typeface="Arial" pitchFamily="2"/>
                <a:hlinkClick r:id="rId4" tooltip="Virtueel kantoor"/>
              </a:rPr>
              <a:t>virtueel kantoor</a:t>
            </a:r>
            <a:r>
              <a:rPr lang="nl-BE" sz="2000" b="0" i="0" u="none" strike="noStrike" kern="1200" dirty="0" smtClean="0">
                <a:ln>
                  <a:noFill/>
                </a:ln>
                <a:effectLst/>
                <a:latin typeface="Arial" pitchFamily="18"/>
                <a:ea typeface="Microsoft YaHei" pitchFamily="2"/>
                <a:cs typeface="Arial" pitchFamily="2"/>
              </a:rPr>
              <a:t> dat het mogelijk maakt samen aan onder andere documenten, spreadsheets, presentaties, tekeningen en formulieren te werken.</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Bestanden die openbaar gedeeld worden op Google Drive kunnen door internetzoekmachines worden doorzocht.</a:t>
            </a:r>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28</a:t>
            </a:fld>
            <a:endParaRPr lang="nl-BE"/>
          </a:p>
        </p:txBody>
      </p:sp>
    </p:spTree>
    <p:extLst>
      <p:ext uri="{BB962C8B-B14F-4D97-AF65-F5344CB8AC3E}">
        <p14:creationId xmlns:p14="http://schemas.microsoft.com/office/powerpoint/2010/main" val="3179153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r>
              <a:rPr lang="nl-BE" dirty="0" err="1" smtClean="0"/>
              <a:t>OnlyOffice</a:t>
            </a:r>
            <a:r>
              <a:rPr lang="nl-BE" dirty="0" smtClean="0"/>
              <a:t> biedt u een uitgebreide tekstverwerker, een spreadsheet (rekenblad) en een presentatieprogramma,</a:t>
            </a:r>
          </a:p>
          <a:p>
            <a:endParaRPr lang="nl-BE" dirty="0" smtClean="0"/>
          </a:p>
          <a:p>
            <a:r>
              <a:rPr lang="nl-BE" dirty="0" smtClean="0"/>
              <a:t>Het</a:t>
            </a:r>
            <a:r>
              <a:rPr lang="nl-BE" baseline="0" dirty="0" smtClean="0"/>
              <a:t> levert uitwisselbare bestanden op (Open document), Office </a:t>
            </a:r>
            <a:r>
              <a:rPr lang="nl-BE" baseline="0" dirty="0" err="1" smtClean="0"/>
              <a:t>enz</a:t>
            </a:r>
            <a:r>
              <a:rPr lang="nl-BE" baseline="0" dirty="0" smtClean="0"/>
              <a:t>…</a:t>
            </a:r>
          </a:p>
          <a:p>
            <a:endParaRPr lang="nl-BE" baseline="0" dirty="0" smtClean="0"/>
          </a:p>
          <a:p>
            <a:r>
              <a:rPr lang="nl-BE" baseline="0" dirty="0" smtClean="0"/>
              <a:t>Bruikbaar in de Cloud én </a:t>
            </a:r>
            <a:r>
              <a:rPr lang="nl-BE" baseline="0" dirty="0" err="1" smtClean="0"/>
              <a:t>installeerbaar</a:t>
            </a:r>
            <a:r>
              <a:rPr lang="nl-BE" baseline="0" dirty="0" smtClean="0"/>
              <a:t> op PC, tablet, Smartphone – voor Windows – </a:t>
            </a:r>
            <a:r>
              <a:rPr lang="nl-BE" baseline="0" dirty="0" err="1" smtClean="0"/>
              <a:t>Linuw</a:t>
            </a:r>
            <a:r>
              <a:rPr lang="nl-BE" baseline="0" dirty="0" smtClean="0"/>
              <a:t> – Mac </a:t>
            </a:r>
            <a:r>
              <a:rPr lang="nl-BE" baseline="0" dirty="0" err="1" smtClean="0"/>
              <a:t>enz</a:t>
            </a:r>
            <a:r>
              <a:rPr lang="nl-BE" baseline="0" dirty="0" smtClean="0"/>
              <a:t>….</a:t>
            </a:r>
          </a:p>
          <a:p>
            <a:endParaRPr lang="nl-BE" baseline="0" dirty="0" smtClean="0"/>
          </a:p>
          <a:p>
            <a:r>
              <a:rPr lang="nl-BE" baseline="0" dirty="0" smtClean="0"/>
              <a:t>Bovendien levert het een directe integratie met Google Drive, Dropbox en OneDrive voor opslag,</a:t>
            </a:r>
          </a:p>
          <a:p>
            <a:endParaRPr lang="nl-BE" baseline="0" dirty="0" smtClean="0"/>
          </a:p>
          <a:p>
            <a:r>
              <a:rPr lang="nl-BE" baseline="0" dirty="0" smtClean="0"/>
              <a:t>KLIK OP HET LOGO</a:t>
            </a:r>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29</a:t>
            </a:fld>
            <a:endParaRPr lang="nl-BE"/>
          </a:p>
        </p:txBody>
      </p:sp>
    </p:spTree>
    <p:extLst>
      <p:ext uri="{BB962C8B-B14F-4D97-AF65-F5344CB8AC3E}">
        <p14:creationId xmlns:p14="http://schemas.microsoft.com/office/powerpoint/2010/main" val="36633255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endParaRPr lang="nl-BE" dirty="0" smtClean="0"/>
          </a:p>
          <a:p>
            <a:r>
              <a:rPr lang="nl-BE" dirty="0" smtClean="0"/>
              <a:t>De grootste slokoppen van de markt</a:t>
            </a:r>
            <a:r>
              <a:rPr lang="nl-BE" baseline="0" dirty="0" smtClean="0"/>
              <a:t> zijn  ongetwijfeld </a:t>
            </a:r>
            <a:r>
              <a:rPr lang="nl-BE" baseline="0" dirty="0" err="1" smtClean="0"/>
              <a:t>MicroSoft</a:t>
            </a:r>
            <a:r>
              <a:rPr lang="nl-BE" baseline="0" dirty="0" smtClean="0"/>
              <a:t> met Office 365 en Adobe met zijn Creative Cloud</a:t>
            </a:r>
          </a:p>
          <a:p>
            <a:endParaRPr lang="nl-BE" dirty="0" smtClean="0"/>
          </a:p>
          <a:p>
            <a:r>
              <a:rPr lang="nl-BE" dirty="0" smtClean="0"/>
              <a:t>Software as a Service.</a:t>
            </a:r>
          </a:p>
          <a:p>
            <a:endParaRPr lang="nl-BE" dirty="0" smtClean="0"/>
          </a:p>
          <a:p>
            <a:r>
              <a:rPr lang="nl-BE" sz="2000" b="1" i="0" u="none" strike="noStrike" kern="1200" dirty="0" smtClean="0">
                <a:ln>
                  <a:noFill/>
                </a:ln>
                <a:effectLst/>
                <a:latin typeface="Arial" pitchFamily="18"/>
                <a:ea typeface="Microsoft YaHei" pitchFamily="2"/>
                <a:cs typeface="Arial" pitchFamily="2"/>
              </a:rPr>
              <a:t>Software as a Service</a:t>
            </a:r>
            <a:r>
              <a:rPr lang="nl-BE" sz="2000" b="0" i="0" u="none" strike="noStrike" kern="1200" dirty="0" smtClean="0">
                <a:ln>
                  <a:noFill/>
                </a:ln>
                <a:effectLst/>
                <a:latin typeface="Arial" pitchFamily="18"/>
                <a:ea typeface="Microsoft YaHei" pitchFamily="2"/>
                <a:cs typeface="Arial" pitchFamily="2"/>
              </a:rPr>
              <a:t>, vaak afgekort als </a:t>
            </a:r>
            <a:r>
              <a:rPr lang="nl-BE" sz="2000" b="1" i="0" u="none" strike="noStrike" kern="1200" dirty="0" smtClean="0">
                <a:ln>
                  <a:noFill/>
                </a:ln>
                <a:effectLst/>
                <a:latin typeface="Arial" pitchFamily="18"/>
                <a:ea typeface="Microsoft YaHei" pitchFamily="2"/>
                <a:cs typeface="Arial" pitchFamily="2"/>
              </a:rPr>
              <a:t>SaaS</a:t>
            </a:r>
            <a:r>
              <a:rPr lang="nl-BE" sz="2000" b="0" i="0" u="none" strike="noStrike" kern="1200" dirty="0" smtClean="0">
                <a:ln>
                  <a:noFill/>
                </a:ln>
                <a:effectLst/>
                <a:latin typeface="Arial" pitchFamily="18"/>
                <a:ea typeface="Microsoft YaHei" pitchFamily="2"/>
                <a:cs typeface="Arial" pitchFamily="2"/>
              </a:rPr>
              <a:t>, ook weleens </a:t>
            </a:r>
            <a:r>
              <a:rPr lang="nl-BE" sz="2000" b="1" i="0" u="none" strike="noStrike" kern="1200" dirty="0" smtClean="0">
                <a:ln>
                  <a:noFill/>
                </a:ln>
                <a:effectLst/>
                <a:latin typeface="Arial" pitchFamily="18"/>
                <a:ea typeface="Microsoft YaHei" pitchFamily="2"/>
                <a:cs typeface="Arial" pitchFamily="2"/>
              </a:rPr>
              <a:t>Software on </a:t>
            </a:r>
            <a:r>
              <a:rPr lang="nl-BE" sz="2000" b="1" i="0" u="none" strike="noStrike" kern="1200" dirty="0" err="1" smtClean="0">
                <a:ln>
                  <a:noFill/>
                </a:ln>
                <a:effectLst/>
                <a:latin typeface="Arial" pitchFamily="18"/>
                <a:ea typeface="Microsoft YaHei" pitchFamily="2"/>
                <a:cs typeface="Arial" pitchFamily="2"/>
              </a:rPr>
              <a:t>Demand</a:t>
            </a:r>
            <a:r>
              <a:rPr lang="nl-BE" sz="2000" b="0" i="0" u="none" strike="noStrike" kern="1200" dirty="0" smtClean="0">
                <a:ln>
                  <a:noFill/>
                </a:ln>
                <a:effectLst/>
                <a:latin typeface="Arial" pitchFamily="18"/>
                <a:ea typeface="Microsoft YaHei" pitchFamily="2"/>
                <a:cs typeface="Arial" pitchFamily="2"/>
              </a:rPr>
              <a:t> genoemd, is software die als een online dienst wordt aangeboden.</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De klant hoeft de software niet aan te schaffen, maar sluit bijvoorbeeld een contract per maand per gebruiker, eventueel in combinatie met andere parameters.</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De SaaS-aanbieder zorgt voor installatie, onderhoud en beheer, de gebruiker benadert de software over het internet bij de SaaS-aanbieder.</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SaaS is een geëvolueerde vorm van </a:t>
            </a:r>
            <a:r>
              <a:rPr lang="nl-BE" sz="2000" b="0" i="0" u="none" strike="noStrike" kern="1200" dirty="0" smtClean="0">
                <a:ln>
                  <a:noFill/>
                </a:ln>
                <a:effectLst/>
                <a:latin typeface="Arial" pitchFamily="18"/>
                <a:ea typeface="Microsoft YaHei" pitchFamily="2"/>
                <a:cs typeface="Arial" pitchFamily="2"/>
                <a:hlinkClick r:id="rId3" tooltip="Application service provider"/>
              </a:rPr>
              <a:t>Application service provider</a:t>
            </a:r>
            <a:r>
              <a:rPr lang="nl-BE" sz="2000" b="0" i="0" u="none" strike="noStrike" kern="1200" dirty="0" smtClean="0">
                <a:ln>
                  <a:noFill/>
                </a:ln>
                <a:effectLst/>
                <a:latin typeface="Arial" pitchFamily="18"/>
                <a:ea typeface="Microsoft YaHei" pitchFamily="2"/>
                <a:cs typeface="Arial" pitchFamily="2"/>
              </a:rPr>
              <a:t> (ASP-diensten).</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SaaS wordt gezien als de </a:t>
            </a:r>
            <a:r>
              <a:rPr lang="nl-BE" sz="2000" b="0" i="0" u="none" strike="noStrike" kern="1200" dirty="0" err="1" smtClean="0">
                <a:ln>
                  <a:noFill/>
                </a:ln>
                <a:effectLst/>
                <a:latin typeface="Arial" pitchFamily="18"/>
                <a:ea typeface="Microsoft YaHei" pitchFamily="2"/>
                <a:cs typeface="Arial" pitchFamily="2"/>
              </a:rPr>
              <a:t>applicatielaag</a:t>
            </a:r>
            <a:r>
              <a:rPr lang="nl-BE" sz="2000" b="0" i="0" u="none" strike="noStrike" kern="1200" dirty="0" smtClean="0">
                <a:ln>
                  <a:noFill/>
                </a:ln>
                <a:effectLst/>
                <a:latin typeface="Arial" pitchFamily="18"/>
                <a:ea typeface="Microsoft YaHei" pitchFamily="2"/>
                <a:cs typeface="Arial" pitchFamily="2"/>
              </a:rPr>
              <a:t> van </a:t>
            </a:r>
            <a:r>
              <a:rPr lang="nl-BE" sz="2000" b="0" i="0" u="none" strike="noStrike" kern="1200" dirty="0" err="1" smtClean="0">
                <a:ln>
                  <a:noFill/>
                </a:ln>
                <a:effectLst/>
                <a:latin typeface="Arial" pitchFamily="18"/>
                <a:ea typeface="Microsoft YaHei" pitchFamily="2"/>
                <a:cs typeface="Arial" pitchFamily="2"/>
                <a:hlinkClick r:id="rId4" tooltip="Cloud computing"/>
              </a:rPr>
              <a:t>cloud</a:t>
            </a:r>
            <a:r>
              <a:rPr lang="nl-BE" sz="2000" b="0" i="0" u="none" strike="noStrike" kern="1200" dirty="0" smtClean="0">
                <a:ln>
                  <a:noFill/>
                </a:ln>
                <a:effectLst/>
                <a:latin typeface="Arial" pitchFamily="18"/>
                <a:ea typeface="Microsoft YaHei" pitchFamily="2"/>
                <a:cs typeface="Arial" pitchFamily="2"/>
                <a:hlinkClick r:id="rId4" tooltip="Cloud computing"/>
              </a:rPr>
              <a:t> computing</a:t>
            </a:r>
            <a:r>
              <a:rPr lang="nl-BE" sz="2000" b="0" i="0" u="none" strike="noStrike" kern="1200" dirty="0" smtClean="0">
                <a:ln>
                  <a:noFill/>
                </a:ln>
                <a:effectLst/>
                <a:latin typeface="Arial" pitchFamily="18"/>
                <a:ea typeface="Microsoft YaHei" pitchFamily="2"/>
                <a:cs typeface="Arial" pitchFamily="2"/>
              </a:rPr>
              <a:t>, waarbij het platform (PaaS) en de infrastructuur (IaaS) als onderliggende lagen worden toegepast.</a:t>
            </a:r>
          </a:p>
          <a:p>
            <a:r>
              <a:rPr lang="nl-BE" sz="2000" b="0" i="0" u="none" strike="noStrike" kern="1200" dirty="0" smtClean="0">
                <a:ln>
                  <a:noFill/>
                </a:ln>
                <a:effectLst/>
                <a:latin typeface="Arial" pitchFamily="18"/>
                <a:ea typeface="Microsoft YaHei" pitchFamily="2"/>
                <a:cs typeface="Arial" pitchFamily="2"/>
              </a:rPr>
              <a:t>Zonder deze onderliggende lagen is er geen sprake van flexibel verhogen of verlagen van de storage of het aantal gebruikers.</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Voordeel voor de klant is dat deze doordat hij geen eigenaar is van de middelen geen kapitaalinvestering hoeft te doen en tevens geen beheer hoeft te doen van een complexe IT-infrastructuur.</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Lagere beheerskosten voor de klant zijn mogelijk doordat de SaaS-aanbieder de kosten voor de infrastructuur en het beheer van de infrastructuur en de applicaties over alle abonnees kan spreiden.</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Bij SaaS kunnen de kosten nog verder omlaag, doordat er geen afzonderlijke licenties met bijbehorende updates en upgrades meer zijn.</a:t>
            </a:r>
          </a:p>
          <a:p>
            <a:endParaRPr lang="nl-BE" sz="2000" b="0" i="0" u="none" strike="noStrike" kern="1200" dirty="0" smtClean="0">
              <a:ln>
                <a:noFill/>
              </a:ln>
              <a:effectLst/>
              <a:latin typeface="Arial" pitchFamily="18"/>
              <a:ea typeface="Microsoft YaHei" pitchFamily="2"/>
              <a:cs typeface="Arial" pitchFamily="2"/>
            </a:endParaRPr>
          </a:p>
          <a:p>
            <a:r>
              <a:rPr lang="nl-BE" sz="2000" b="0" i="0" u="none" strike="noStrike" kern="1200" dirty="0" smtClean="0">
                <a:ln>
                  <a:noFill/>
                </a:ln>
                <a:effectLst/>
                <a:latin typeface="Arial" pitchFamily="18"/>
                <a:ea typeface="Microsoft YaHei" pitchFamily="2"/>
                <a:cs typeface="Arial" pitchFamily="2"/>
              </a:rPr>
              <a:t>AANDACHTSPUNT: Een aandachtspunt bij zowel SaaS als ASP is dat de gegevens niet langer in eigen huis worden beheerd, zodat in een contract met de aanbieder aandacht voor het aspect </a:t>
            </a:r>
            <a:r>
              <a:rPr lang="nl-BE" sz="2000" b="0" i="0" u="none" strike="noStrike" kern="1200" dirty="0" smtClean="0">
                <a:ln>
                  <a:noFill/>
                </a:ln>
                <a:effectLst/>
                <a:latin typeface="Arial" pitchFamily="18"/>
                <a:ea typeface="Microsoft YaHei" pitchFamily="2"/>
                <a:cs typeface="Arial" pitchFamily="2"/>
                <a:hlinkClick r:id="rId5" tooltip="Informatiebeveiliging"/>
              </a:rPr>
              <a:t>informatiebeveiliging</a:t>
            </a:r>
            <a:r>
              <a:rPr lang="nl-BE" sz="2000" b="0" i="0" u="none" strike="noStrike" kern="1200" dirty="0" smtClean="0">
                <a:ln>
                  <a:noFill/>
                </a:ln>
                <a:effectLst/>
                <a:latin typeface="Arial" pitchFamily="18"/>
                <a:ea typeface="Microsoft YaHei" pitchFamily="2"/>
                <a:cs typeface="Arial" pitchFamily="2"/>
              </a:rPr>
              <a:t> op zijn plaats is. Met name is te denken aan </a:t>
            </a:r>
            <a:r>
              <a:rPr lang="nl-BE" sz="2000" b="0" i="0" u="none" strike="noStrike" kern="1200" dirty="0" smtClean="0">
                <a:ln>
                  <a:noFill/>
                </a:ln>
                <a:effectLst/>
                <a:latin typeface="Arial" pitchFamily="18"/>
                <a:ea typeface="Microsoft YaHei" pitchFamily="2"/>
                <a:cs typeface="Arial" pitchFamily="2"/>
                <a:hlinkClick r:id="rId6" tooltip="Privacy"/>
              </a:rPr>
              <a:t>privacybescherming</a:t>
            </a:r>
            <a:r>
              <a:rPr lang="nl-BE" sz="2000" b="0" i="0" u="none" strike="noStrike" kern="1200" dirty="0" smtClean="0">
                <a:ln>
                  <a:noFill/>
                </a:ln>
                <a:effectLst/>
                <a:latin typeface="Arial" pitchFamily="18"/>
                <a:ea typeface="Microsoft YaHei" pitchFamily="2"/>
                <a:cs typeface="Arial" pitchFamily="2"/>
              </a:rPr>
              <a:t> (er moet misschien een </a:t>
            </a:r>
            <a:r>
              <a:rPr lang="nl-BE" sz="2000" b="0" i="0" u="none" strike="noStrike" kern="1200" dirty="0" smtClean="0">
                <a:ln>
                  <a:noFill/>
                </a:ln>
                <a:effectLst/>
                <a:latin typeface="Arial" pitchFamily="18"/>
                <a:ea typeface="Microsoft YaHei" pitchFamily="2"/>
                <a:cs typeface="Arial" pitchFamily="2"/>
                <a:hlinkClick r:id="rId7" tooltip="Bewerkersovereenkomst (de pagina bestaat niet)"/>
              </a:rPr>
              <a:t>bewerkersovereenkomst</a:t>
            </a:r>
            <a:r>
              <a:rPr lang="nl-BE" sz="2000" b="0" i="0" u="none" strike="noStrike" kern="1200" dirty="0" smtClean="0">
                <a:ln>
                  <a:noFill/>
                </a:ln>
                <a:effectLst/>
                <a:latin typeface="Arial" pitchFamily="18"/>
                <a:ea typeface="Microsoft YaHei" pitchFamily="2"/>
                <a:cs typeface="Arial" pitchFamily="2"/>
              </a:rPr>
              <a:t> worden opgesteld), Export Control-vereisten en continuïteit.</a:t>
            </a:r>
          </a:p>
          <a:p>
            <a:endParaRPr lang="nl-BE" sz="2000" b="0" i="0" u="none" strike="noStrike" kern="1200" dirty="0" smtClean="0">
              <a:ln>
                <a:noFill/>
              </a:ln>
              <a:effectLst/>
              <a:latin typeface="Arial" pitchFamily="18"/>
              <a:ea typeface="Microsoft YaHei" pitchFamily="2"/>
              <a:cs typeface="Arial" pitchFamily="2"/>
            </a:endParaRPr>
          </a:p>
          <a:p>
            <a:r>
              <a:rPr lang="nl-BE" dirty="0" smtClean="0"/>
              <a:t>KLIK OP DE </a:t>
            </a:r>
            <a:r>
              <a:rPr lang="nl-BE" dirty="0" err="1" smtClean="0"/>
              <a:t>LOGO’s</a:t>
            </a:r>
            <a:endParaRPr lang="nl-BE" dirty="0" smtClean="0"/>
          </a:p>
          <a:p>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30</a:t>
            </a:fld>
            <a:endParaRPr lang="nl-BE"/>
          </a:p>
        </p:txBody>
      </p:sp>
    </p:spTree>
    <p:extLst>
      <p:ext uri="{BB962C8B-B14F-4D97-AF65-F5344CB8AC3E}">
        <p14:creationId xmlns:p14="http://schemas.microsoft.com/office/powerpoint/2010/main" val="2592054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r>
              <a:rPr lang="nl-BE" dirty="0" smtClean="0"/>
              <a:t>Bij </a:t>
            </a:r>
            <a:r>
              <a:rPr lang="nl-BE" dirty="0" err="1" smtClean="0"/>
              <a:t>MicroSoft</a:t>
            </a:r>
            <a:r>
              <a:rPr lang="nl-BE" dirty="0" smtClean="0"/>
              <a:t> bieden ze ook een ‘Hybride’ </a:t>
            </a:r>
            <a:r>
              <a:rPr lang="nl-BE" dirty="0" err="1" smtClean="0"/>
              <a:t>cloud</a:t>
            </a:r>
            <a:r>
              <a:rPr lang="nl-BE" dirty="0" smtClean="0"/>
              <a:t> oplossing</a:t>
            </a:r>
            <a:r>
              <a:rPr lang="nl-BE" baseline="0" dirty="0" smtClean="0"/>
              <a:t> aan:</a:t>
            </a:r>
          </a:p>
          <a:p>
            <a:endParaRPr lang="nl-BE" dirty="0" smtClean="0"/>
          </a:p>
          <a:p>
            <a:r>
              <a:rPr lang="nl-BE" dirty="0" smtClean="0"/>
              <a:t>Office 365 wordt dan op één tot vijf toestellen geïnstalleerd en alle documenten/foto’s e.d.</a:t>
            </a:r>
            <a:r>
              <a:rPr lang="nl-BE" baseline="0" dirty="0" smtClean="0"/>
              <a:t> worden door OneDrive gesynchroniseerd zodat alle data op alle toestellen bereikbaar is,</a:t>
            </a:r>
          </a:p>
          <a:p>
            <a:r>
              <a:rPr lang="nl-BE" baseline="0" dirty="0" smtClean="0"/>
              <a:t>Voordeel van de hybride oplossing is dat je ook zonder het internet kunt werken (de installatie van de software is NIET in de Cloud maat op de machine) en dat de synchronisatie gebeurt als er connectie is.</a:t>
            </a:r>
          </a:p>
          <a:p>
            <a:endParaRPr lang="nl-BE" dirty="0" smtClean="0"/>
          </a:p>
          <a:p>
            <a:r>
              <a:rPr lang="nl-BE" dirty="0" smtClean="0"/>
              <a:t>Voor de volle </a:t>
            </a:r>
            <a:r>
              <a:rPr lang="nl-BE" dirty="0" err="1" smtClean="0"/>
              <a:t>Saas</a:t>
            </a:r>
            <a:r>
              <a:rPr lang="nl-BE" dirty="0" smtClean="0"/>
              <a:t> oplossing biedt MS de</a:t>
            </a:r>
            <a:r>
              <a:rPr lang="nl-BE" baseline="0" dirty="0" smtClean="0"/>
              <a:t> software (Office/SQL/Project manager, </a:t>
            </a:r>
            <a:r>
              <a:rPr lang="nl-BE" baseline="0" dirty="0" err="1" smtClean="0"/>
              <a:t>Skype,enz</a:t>
            </a:r>
            <a:r>
              <a:rPr lang="nl-BE" baseline="0" dirty="0" smtClean="0"/>
              <a:t>…) Biedt MS standaard 1TB data, Office in een browser, beveiliging van data en privacy, eigen beheer van gebruikers en rechten.</a:t>
            </a:r>
          </a:p>
          <a:p>
            <a:endParaRPr lang="nl-BE" baseline="0" dirty="0" smtClean="0"/>
          </a:p>
          <a:p>
            <a:r>
              <a:rPr lang="nl-BE" baseline="0" dirty="0" smtClean="0"/>
              <a:t>…en alles is aanpasbaar, altijd….(tenzij het abonnement een vaste </a:t>
            </a:r>
            <a:r>
              <a:rPr lang="nl-BE" baseline="0" dirty="0" err="1" smtClean="0"/>
              <a:t>bundle</a:t>
            </a:r>
            <a:r>
              <a:rPr lang="nl-BE" baseline="0" dirty="0" smtClean="0"/>
              <a:t> is)</a:t>
            </a:r>
          </a:p>
          <a:p>
            <a:endParaRPr lang="nl-BE" baseline="0" dirty="0" smtClean="0"/>
          </a:p>
          <a:p>
            <a:r>
              <a:rPr lang="nl-BE" baseline="0" dirty="0" smtClean="0"/>
              <a:t>Als je het abonnement opzegt moet je:</a:t>
            </a:r>
          </a:p>
          <a:p>
            <a:endParaRPr lang="nl-BE" baseline="0" dirty="0" smtClean="0"/>
          </a:p>
          <a:p>
            <a:r>
              <a:rPr lang="nl-BE" baseline="0" dirty="0" smtClean="0"/>
              <a:t>De data parkeren (liefst vooraf) en parkeren op eigen media of elders in de Cloud,</a:t>
            </a:r>
          </a:p>
          <a:p>
            <a:r>
              <a:rPr lang="nl-BE" baseline="0" dirty="0" smtClean="0"/>
              <a:t>Data blijven max, 90 dagen na de beëindiging beschikbaar.</a:t>
            </a:r>
          </a:p>
          <a:p>
            <a:endParaRPr lang="nl-BE" baseline="0" dirty="0" smtClean="0"/>
          </a:p>
          <a:p>
            <a:r>
              <a:rPr lang="nl-BE" baseline="0" dirty="0" smtClean="0"/>
              <a:t>Kosten gaan tot €100 per gebruiker</a:t>
            </a:r>
          </a:p>
          <a:p>
            <a:endParaRPr lang="nl-BE" dirty="0" smtClean="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31</a:t>
            </a:fld>
            <a:endParaRPr lang="nl-BE"/>
          </a:p>
        </p:txBody>
      </p:sp>
    </p:spTree>
    <p:extLst>
      <p:ext uri="{BB962C8B-B14F-4D97-AF65-F5344CB8AC3E}">
        <p14:creationId xmlns:p14="http://schemas.microsoft.com/office/powerpoint/2010/main" val="1312188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r>
              <a:rPr lang="nl-BE" dirty="0" smtClean="0"/>
              <a:t>Ook hier zijn hybride oplossingen mogelijk met ofwel de applicaties lokaal of in de </a:t>
            </a:r>
            <a:r>
              <a:rPr lang="nl-BE" dirty="0" err="1" smtClean="0"/>
              <a:t>cloud</a:t>
            </a:r>
            <a:endParaRPr lang="nl-BE" dirty="0" smtClean="0"/>
          </a:p>
          <a:p>
            <a:endParaRPr lang="nl-BE" dirty="0" smtClean="0"/>
          </a:p>
          <a:p>
            <a:r>
              <a:rPr lang="nl-BE" dirty="0" smtClean="0"/>
              <a:t>Met Creative Sync (</a:t>
            </a:r>
            <a:r>
              <a:rPr lang="nl-BE" dirty="0" err="1" smtClean="0"/>
              <a:t>synchornisatie</a:t>
            </a:r>
            <a:r>
              <a:rPr lang="nl-BE" dirty="0" smtClean="0"/>
              <a:t>) kan je overal en</a:t>
            </a:r>
            <a:r>
              <a:rPr lang="nl-BE" baseline="0" dirty="0" smtClean="0"/>
              <a:t> altijd verdergaan met de bewerking die je eerder en op een ander apparaat bent begonnen</a:t>
            </a:r>
          </a:p>
          <a:p>
            <a:endParaRPr lang="nl-BE" baseline="0" dirty="0" smtClean="0"/>
          </a:p>
          <a:p>
            <a:r>
              <a:rPr lang="nl-BE" baseline="0" dirty="0" smtClean="0"/>
              <a:t>Met een ander apparaat bedoelen we PC, Smartphone, Tablet, Laptop en notebook,</a:t>
            </a:r>
            <a:endParaRPr lang="nl-BE" dirty="0" smtClean="0"/>
          </a:p>
          <a:p>
            <a:endParaRPr lang="nl-BE" dirty="0" smtClean="0"/>
          </a:p>
          <a:p>
            <a:r>
              <a:rPr lang="nl-BE" dirty="0" smtClean="0"/>
              <a:t>Abonnementen worden aangeboden per bundel, van €12 tot €96</a:t>
            </a:r>
            <a:r>
              <a:rPr lang="nl-BE" baseline="0" dirty="0" smtClean="0"/>
              <a:t> per maand en per gebruiker </a:t>
            </a:r>
          </a:p>
          <a:p>
            <a:r>
              <a:rPr lang="nl-BE" baseline="0" dirty="0" smtClean="0"/>
              <a:t>Studenten kunnen al een volledige bundel hebben voor €20 per maand</a:t>
            </a:r>
          </a:p>
          <a:p>
            <a:endParaRPr lang="nl-BE" baseline="0" dirty="0" smtClean="0"/>
          </a:p>
          <a:p>
            <a:r>
              <a:rPr lang="nl-BE" baseline="0" dirty="0" smtClean="0"/>
              <a:t>Toegang tot de Adobe Stock: 40.000.000 afbeeldingen, illustraties, video’s en </a:t>
            </a:r>
            <a:r>
              <a:rPr lang="nl-BE" baseline="0" dirty="0" err="1" smtClean="0"/>
              <a:t>chablonen</a:t>
            </a:r>
            <a:r>
              <a:rPr lang="nl-BE" baseline="0" dirty="0" smtClean="0"/>
              <a:t> (</a:t>
            </a:r>
            <a:r>
              <a:rPr lang="nl-BE" baseline="0" dirty="0" err="1" smtClean="0"/>
              <a:t>rechtenvrij</a:t>
            </a:r>
            <a:r>
              <a:rPr lang="nl-BE" baseline="0" dirty="0" smtClean="0"/>
              <a:t>)</a:t>
            </a:r>
          </a:p>
          <a:p>
            <a:r>
              <a:rPr lang="nl-BE" baseline="0" dirty="0" smtClean="0"/>
              <a:t>Uitgebreide leer- en workshops inbegrepen</a:t>
            </a:r>
          </a:p>
          <a:p>
            <a:endParaRPr lang="nl-BE" dirty="0" smtClean="0"/>
          </a:p>
          <a:p>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33</a:t>
            </a:fld>
            <a:endParaRPr lang="nl-BE"/>
          </a:p>
        </p:txBody>
      </p:sp>
    </p:spTree>
    <p:extLst>
      <p:ext uri="{BB962C8B-B14F-4D97-AF65-F5344CB8AC3E}">
        <p14:creationId xmlns:p14="http://schemas.microsoft.com/office/powerpoint/2010/main" val="11400821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20750" y="812800"/>
            <a:ext cx="5716588" cy="4008438"/>
          </a:xfrm>
        </p:spPr>
      </p:sp>
      <p:sp>
        <p:nvSpPr>
          <p:cNvPr id="3" name="Tijdelijke aanduiding voor notities 2"/>
          <p:cNvSpPr>
            <a:spLocks noGrp="1"/>
          </p:cNvSpPr>
          <p:nvPr>
            <p:ph type="body" idx="1"/>
          </p:nvPr>
        </p:nvSpPr>
        <p:spPr/>
        <p:txBody>
          <a:bodyPr/>
          <a:lstStyle/>
          <a:p>
            <a:r>
              <a:rPr lang="nl-BE" dirty="0" smtClean="0"/>
              <a:t>Het voordeel is dat je hier een directe aanspreekpartner hebt op een bereikbare locatie</a:t>
            </a:r>
          </a:p>
          <a:p>
            <a:endParaRPr lang="nl-BE" dirty="0" smtClean="0"/>
          </a:p>
          <a:p>
            <a:r>
              <a:rPr lang="nl-BE" dirty="0" smtClean="0"/>
              <a:t>Prijzen zijn het onderwerp van onderhandeling….</a:t>
            </a:r>
          </a:p>
          <a:p>
            <a:endParaRPr lang="nl-BE" dirty="0" smtClean="0"/>
          </a:p>
          <a:p>
            <a:r>
              <a:rPr lang="nl-BE" dirty="0" smtClean="0"/>
              <a:t>De relatie klant/bedrijf is ‘anders’</a:t>
            </a:r>
          </a:p>
          <a:p>
            <a:endParaRPr lang="nl-BE" dirty="0"/>
          </a:p>
        </p:txBody>
      </p:sp>
      <p:sp>
        <p:nvSpPr>
          <p:cNvPr id="4" name="Tijdelijke aanduiding voor dianummer 3"/>
          <p:cNvSpPr>
            <a:spLocks noGrp="1"/>
          </p:cNvSpPr>
          <p:nvPr>
            <p:ph type="sldNum" sz="quarter" idx="10"/>
          </p:nvPr>
        </p:nvSpPr>
        <p:spPr/>
        <p:txBody>
          <a:bodyPr/>
          <a:lstStyle/>
          <a:p>
            <a:pPr lvl="0"/>
            <a:fld id="{E840F3F0-789D-4C64-806A-FBB81B4DA328}" type="slidenum">
              <a:rPr lang="nl-BE" smtClean="0"/>
              <a:pPr lvl="0"/>
              <a:t>34</a:t>
            </a:fld>
            <a:endParaRPr lang="nl-BE"/>
          </a:p>
        </p:txBody>
      </p:sp>
    </p:spTree>
    <p:extLst>
      <p:ext uri="{BB962C8B-B14F-4D97-AF65-F5344CB8AC3E}">
        <p14:creationId xmlns:p14="http://schemas.microsoft.com/office/powerpoint/2010/main" val="13769520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10" name="Rechthoekige driehoek 9"/>
          <p:cNvSpPr/>
          <p:nvPr/>
        </p:nvSpPr>
        <p:spPr>
          <a:xfrm>
            <a:off x="-2" y="4995604"/>
            <a:ext cx="10485623"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0794" tIns="50397" rIns="100794" bIns="50397" anchor="ctr"/>
          <a:lstStyle>
            <a:extLst/>
          </a:lstStyle>
          <a:p>
            <a:pPr algn="ctr" eaLnBrk="1" latinLnBrk="0" hangingPunct="1"/>
            <a:endParaRPr kumimoji="0" lang="en-US"/>
          </a:p>
        </p:txBody>
      </p:sp>
      <p:sp>
        <p:nvSpPr>
          <p:cNvPr id="9" name="Titel 8"/>
          <p:cNvSpPr>
            <a:spLocks noGrp="1"/>
          </p:cNvSpPr>
          <p:nvPr>
            <p:ph type="ctrTitle"/>
          </p:nvPr>
        </p:nvSpPr>
        <p:spPr>
          <a:xfrm>
            <a:off x="785813" y="1877150"/>
            <a:ext cx="8905875" cy="1959793"/>
          </a:xfrm>
        </p:spPr>
        <p:txBody>
          <a:bodyPr vert="horz" anchor="b">
            <a:normAutofit/>
            <a:scene3d>
              <a:camera prst="orthographicFront"/>
              <a:lightRig rig="soft" dir="t"/>
            </a:scene3d>
            <a:sp3d prstMaterial="softEdge">
              <a:bevelT w="25400" h="25400"/>
            </a:sp3d>
          </a:bodyPr>
          <a:lstStyle>
            <a:lvl1pPr algn="r">
              <a:defRPr sz="5300" b="1">
                <a:solidFill>
                  <a:schemeClr val="tx2"/>
                </a:solidFill>
                <a:effectLst>
                  <a:outerShdw blurRad="31750" dist="25400" dir="5400000" algn="tl" rotWithShape="0">
                    <a:srgbClr val="000000">
                      <a:alpha val="25000"/>
                    </a:srgbClr>
                  </a:outerShdw>
                </a:effectLst>
              </a:defRPr>
            </a:lvl1pPr>
            <a:extLst/>
          </a:lstStyle>
          <a:p>
            <a:r>
              <a:rPr kumimoji="0" lang="nl-NL" smtClean="0"/>
              <a:t>Klik om de stijl te bewerken</a:t>
            </a:r>
            <a:endParaRPr kumimoji="0" lang="en-US"/>
          </a:p>
        </p:txBody>
      </p:sp>
      <p:sp>
        <p:nvSpPr>
          <p:cNvPr id="17" name="Ondertitel 16"/>
          <p:cNvSpPr>
            <a:spLocks noGrp="1"/>
          </p:cNvSpPr>
          <p:nvPr>
            <p:ph type="subTitle" idx="1"/>
          </p:nvPr>
        </p:nvSpPr>
        <p:spPr>
          <a:xfrm>
            <a:off x="785813" y="3868266"/>
            <a:ext cx="8905875" cy="1284960"/>
          </a:xfrm>
        </p:spPr>
        <p:txBody>
          <a:bodyPr lIns="50397" rIns="50397"/>
          <a:lstStyle>
            <a:lvl1pPr marL="0" marR="70556" indent="0" algn="r">
              <a:buNone/>
              <a:defRPr>
                <a:solidFill>
                  <a:schemeClr val="tx2"/>
                </a:solidFill>
              </a:defRPr>
            </a:lvl1pPr>
            <a:lvl2pPr marL="503972" indent="0" algn="ctr">
              <a:buNone/>
            </a:lvl2pPr>
            <a:lvl3pPr marL="1007943" indent="0" algn="ctr">
              <a:buNone/>
            </a:lvl3pPr>
            <a:lvl4pPr marL="1511915" indent="0" algn="ctr">
              <a:buNone/>
            </a:lvl4pPr>
            <a:lvl5pPr marL="2015886" indent="0" algn="ctr">
              <a:buNone/>
            </a:lvl5pPr>
            <a:lvl6pPr marL="2519858" indent="0" algn="ctr">
              <a:buNone/>
            </a:lvl6pPr>
            <a:lvl7pPr marL="3023829" indent="0" algn="ctr">
              <a:buNone/>
            </a:lvl7pPr>
            <a:lvl8pPr marL="3527801" indent="0" algn="ctr">
              <a:buNone/>
            </a:lvl8pPr>
            <a:lvl9pPr marL="4031772" indent="0" algn="ctr">
              <a:buNone/>
            </a:lvl9pPr>
            <a:extLst/>
          </a:lstStyle>
          <a:p>
            <a:r>
              <a:rPr kumimoji="0" lang="nl-NL" smtClean="0"/>
              <a:t>Klik om de ondertitelstijl van het model te bewerken</a:t>
            </a:r>
            <a:endParaRPr kumimoji="0" lang="en-US"/>
          </a:p>
        </p:txBody>
      </p:sp>
      <p:grpSp>
        <p:nvGrpSpPr>
          <p:cNvPr id="2" name="Groep 1"/>
          <p:cNvGrpSpPr/>
          <p:nvPr/>
        </p:nvGrpSpPr>
        <p:grpSpPr>
          <a:xfrm>
            <a:off x="-4313" y="5304985"/>
            <a:ext cx="10481814" cy="2047970"/>
            <a:chOff x="-3765" y="4832896"/>
            <a:chExt cx="9147765" cy="2032192"/>
          </a:xfrm>
        </p:grpSpPr>
        <p:sp>
          <p:nvSpPr>
            <p:cNvPr id="7" name="Vrije v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Vrije v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Vrije v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Rechte verbindingslijn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Tijdelijke aanduiding voor datum 29"/>
          <p:cNvSpPr>
            <a:spLocks noGrp="1"/>
          </p:cNvSpPr>
          <p:nvPr>
            <p:ph type="dt" sz="half" idx="10"/>
          </p:nvPr>
        </p:nvSpPr>
        <p:spPr/>
        <p:txBody>
          <a:bodyPr/>
          <a:lstStyle>
            <a:lvl1pPr>
              <a:defRPr>
                <a:solidFill>
                  <a:srgbClr val="FFFFFF"/>
                </a:solidFill>
              </a:defRPr>
            </a:lvl1pPr>
            <a:extLst/>
          </a:lstStyle>
          <a:p>
            <a:pPr lvl="0"/>
            <a:r>
              <a:rPr lang="nl-BE" smtClean="0"/>
              <a:t>17/02/2017</a:t>
            </a:r>
            <a:endParaRPr lang="nl-BE"/>
          </a:p>
        </p:txBody>
      </p:sp>
      <p:sp>
        <p:nvSpPr>
          <p:cNvPr id="19" name="Tijdelijke aanduiding voor voettekst 18"/>
          <p:cNvSpPr>
            <a:spLocks noGrp="1"/>
          </p:cNvSpPr>
          <p:nvPr>
            <p:ph type="ftr" sz="quarter" idx="11"/>
          </p:nvPr>
        </p:nvSpPr>
        <p:spPr/>
        <p:txBody>
          <a:bodyPr/>
          <a:lstStyle>
            <a:lvl1pPr>
              <a:defRPr>
                <a:solidFill>
                  <a:schemeClr val="accent1">
                    <a:tint val="20000"/>
                  </a:schemeClr>
                </a:solidFill>
              </a:defRPr>
            </a:lvl1pPr>
            <a:extLst/>
          </a:lstStyle>
          <a:p>
            <a:pPr lvl="0"/>
            <a:r>
              <a:rPr lang="nl-BE" smtClean="0"/>
              <a:t>BitMappers Computerclub </a:t>
            </a:r>
            <a:endParaRPr lang="nl-BE"/>
          </a:p>
        </p:txBody>
      </p:sp>
      <p:sp>
        <p:nvSpPr>
          <p:cNvPr id="27" name="Tijdelijke aanduiding voor dianummer 26"/>
          <p:cNvSpPr>
            <a:spLocks noGrp="1"/>
          </p:cNvSpPr>
          <p:nvPr>
            <p:ph type="sldNum" sz="quarter" idx="12"/>
          </p:nvPr>
        </p:nvSpPr>
        <p:spPr/>
        <p:txBody>
          <a:bodyPr/>
          <a:lstStyle>
            <a:lvl1pPr>
              <a:defRPr>
                <a:solidFill>
                  <a:srgbClr val="FFFFFF"/>
                </a:solidFill>
              </a:defRPr>
            </a:lvl1pPr>
            <a:extLst/>
          </a:lstStyle>
          <a:p>
            <a:pPr lvl="0"/>
            <a:fld id="{2EC6DF8C-6CFE-43D6-A4FF-71C575CBCB6C}" type="slidenum">
              <a:rPr lang="nl-BE" smtClean="0"/>
              <a:pPr lvl="0"/>
              <a:t>‹nr.›</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extLs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datum 3"/>
          <p:cNvSpPr>
            <a:spLocks noGrp="1"/>
          </p:cNvSpPr>
          <p:nvPr>
            <p:ph type="dt" sz="half" idx="10"/>
          </p:nvPr>
        </p:nvSpPr>
        <p:spPr/>
        <p:txBody>
          <a:bodyPr/>
          <a:lstStyle>
            <a:extLst/>
          </a:lstStyle>
          <a:p>
            <a:pPr lvl="0"/>
            <a:r>
              <a:rPr lang="nl-BE" smtClean="0"/>
              <a:t>17/02/2017</a:t>
            </a:r>
            <a:endParaRPr lang="nl-BE"/>
          </a:p>
        </p:txBody>
      </p:sp>
      <p:sp>
        <p:nvSpPr>
          <p:cNvPr id="5" name="Tijdelijke aanduiding voor voettekst 4"/>
          <p:cNvSpPr>
            <a:spLocks noGrp="1"/>
          </p:cNvSpPr>
          <p:nvPr>
            <p:ph type="ftr" sz="quarter" idx="11"/>
          </p:nvPr>
        </p:nvSpPr>
        <p:spPr/>
        <p:txBody>
          <a:bodyPr/>
          <a:lstStyle>
            <a:extLst/>
          </a:lstStyle>
          <a:p>
            <a:pPr lvl="0"/>
            <a:r>
              <a:rPr lang="nl-BE" smtClean="0"/>
              <a:t>BitMappers Computerclub </a:t>
            </a:r>
            <a:endParaRPr lang="nl-BE"/>
          </a:p>
        </p:txBody>
      </p:sp>
      <p:sp>
        <p:nvSpPr>
          <p:cNvPr id="6" name="Tijdelijke aanduiding voor dianummer 5"/>
          <p:cNvSpPr>
            <a:spLocks noGrp="1"/>
          </p:cNvSpPr>
          <p:nvPr>
            <p:ph type="sldNum" sz="quarter" idx="12"/>
          </p:nvPr>
        </p:nvSpPr>
        <p:spPr/>
        <p:txBody>
          <a:bodyPr/>
          <a:lstStyle>
            <a:extLst/>
          </a:lstStyle>
          <a:p>
            <a:pPr lvl="0"/>
            <a:fld id="{07CE7B19-4D9D-4399-9F96-166D317DCF5D}" type="slidenum">
              <a:rPr lang="nl-BE" smtClean="0"/>
              <a:pPr lvl="0"/>
              <a:t>‹nr.›</a:t>
            </a:fld>
            <a:endParaRPr lang="nl-BE"/>
          </a:p>
        </p:txBody>
      </p:sp>
      <p:sp>
        <p:nvSpPr>
          <p:cNvPr id="7" name="Titel 6"/>
          <p:cNvSpPr>
            <a:spLocks noGrp="1"/>
          </p:cNvSpPr>
          <p:nvPr>
            <p:ph type="title"/>
          </p:nvPr>
        </p:nvSpPr>
        <p:spPr/>
        <p:txBody>
          <a:bodyPr rtlCol="0"/>
          <a:lstStyle>
            <a:extLst/>
          </a:lstStyle>
          <a:p>
            <a:r>
              <a:rPr kumimoji="0" lang="nl-NL" smtClean="0"/>
              <a:t>Klik om de stijl te bewerken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bg>
      <p:bgRef idx="1002">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827724" y="1135021"/>
            <a:ext cx="8905875" cy="1958763"/>
          </a:xfrm>
        </p:spPr>
        <p:txBody>
          <a:bodyPr vert="horz" anchor="b">
            <a:normAutofit/>
            <a:scene3d>
              <a:camera prst="orthographicFront"/>
              <a:lightRig rig="soft" dir="t"/>
            </a:scene3d>
            <a:sp3d prstMaterial="softEdge">
              <a:bevelT w="25400" h="25400"/>
            </a:sp3d>
          </a:bodyPr>
          <a:lstStyle>
            <a:lvl1pPr algn="r">
              <a:buNone/>
              <a:defRPr sz="5300" b="1" cap="none" baseline="0">
                <a:effectLst>
                  <a:outerShdw blurRad="31750" dist="25400" dir="5400000" algn="tl" rotWithShape="0">
                    <a:srgbClr val="000000">
                      <a:alpha val="25000"/>
                    </a:srgbClr>
                  </a:outerShdw>
                </a:effectLst>
              </a:defRPr>
            </a:lvl1pPr>
            <a:extLst/>
          </a:lstStyle>
          <a:p>
            <a:r>
              <a:rPr kumimoji="0" lang="nl-NL" smtClean="0"/>
              <a:t>Klik om de stijl te bewerken</a:t>
            </a:r>
            <a:endParaRPr kumimoji="0" lang="en-US"/>
          </a:p>
        </p:txBody>
      </p:sp>
      <p:sp>
        <p:nvSpPr>
          <p:cNvPr id="3" name="Tijdelijke aanduiding voor tekst 2"/>
          <p:cNvSpPr>
            <a:spLocks noGrp="1"/>
          </p:cNvSpPr>
          <p:nvPr>
            <p:ph type="body" idx="1"/>
          </p:nvPr>
        </p:nvSpPr>
        <p:spPr>
          <a:xfrm>
            <a:off x="4494775" y="3140054"/>
            <a:ext cx="5238751" cy="1558280"/>
          </a:xfrm>
        </p:spPr>
        <p:txBody>
          <a:bodyPr lIns="100794" rIns="100794" anchor="t"/>
          <a:lstStyle>
            <a:lvl1pPr marL="0" indent="0" algn="l">
              <a:buNone/>
              <a:defRPr sz="2500">
                <a:solidFill>
                  <a:schemeClr val="tx1"/>
                </a:solidFill>
              </a:defRPr>
            </a:lvl1pPr>
            <a:lvl2pPr>
              <a:buNone/>
              <a:defRPr sz="2000">
                <a:solidFill>
                  <a:schemeClr val="tx1">
                    <a:tint val="75000"/>
                  </a:schemeClr>
                </a:solidFill>
              </a:defRPr>
            </a:lvl2pPr>
            <a:lvl3pPr>
              <a:buNone/>
              <a:defRPr sz="1800">
                <a:solidFill>
                  <a:schemeClr val="tx1">
                    <a:tint val="75000"/>
                  </a:schemeClr>
                </a:solidFill>
              </a:defRPr>
            </a:lvl3pPr>
            <a:lvl4pPr>
              <a:buNone/>
              <a:defRPr sz="1500">
                <a:solidFill>
                  <a:schemeClr val="tx1">
                    <a:tint val="75000"/>
                  </a:schemeClr>
                </a:solidFill>
              </a:defRPr>
            </a:lvl4pPr>
            <a:lvl5pPr>
              <a:buNone/>
              <a:defRPr sz="1500">
                <a:solidFill>
                  <a:schemeClr val="tx1">
                    <a:tint val="75000"/>
                  </a:schemeClr>
                </a:solidFill>
              </a:defRPr>
            </a:lvl5pPr>
            <a:extLst/>
          </a:lstStyle>
          <a:p>
            <a:pPr lvl="0" eaLnBrk="1" latinLnBrk="0" hangingPunct="1"/>
            <a:r>
              <a:rPr kumimoji="0" lang="nl-NL" smtClean="0"/>
              <a:t>Klik om de modelstijlen te bewerken</a:t>
            </a:r>
          </a:p>
        </p:txBody>
      </p:sp>
      <p:sp>
        <p:nvSpPr>
          <p:cNvPr id="4" name="Tijdelijke aanduiding voor datum 3"/>
          <p:cNvSpPr>
            <a:spLocks noGrp="1"/>
          </p:cNvSpPr>
          <p:nvPr>
            <p:ph type="dt" sz="half" idx="10"/>
          </p:nvPr>
        </p:nvSpPr>
        <p:spPr/>
        <p:txBody>
          <a:bodyPr/>
          <a:lstStyle>
            <a:extLst/>
          </a:lstStyle>
          <a:p>
            <a:pPr lvl="0"/>
            <a:r>
              <a:rPr lang="nl-BE" smtClean="0"/>
              <a:t>17/02/2017</a:t>
            </a:r>
            <a:endParaRPr lang="nl-BE"/>
          </a:p>
        </p:txBody>
      </p:sp>
      <p:sp>
        <p:nvSpPr>
          <p:cNvPr id="5" name="Tijdelijke aanduiding voor voettekst 4"/>
          <p:cNvSpPr>
            <a:spLocks noGrp="1"/>
          </p:cNvSpPr>
          <p:nvPr>
            <p:ph type="ftr" sz="quarter" idx="11"/>
          </p:nvPr>
        </p:nvSpPr>
        <p:spPr/>
        <p:txBody>
          <a:bodyPr/>
          <a:lstStyle>
            <a:extLst/>
          </a:lstStyle>
          <a:p>
            <a:pPr lvl="0"/>
            <a:r>
              <a:rPr lang="nl-BE" smtClean="0"/>
              <a:t>BitMappers Computerclub </a:t>
            </a:r>
            <a:endParaRPr lang="nl-BE"/>
          </a:p>
        </p:txBody>
      </p:sp>
      <p:sp>
        <p:nvSpPr>
          <p:cNvPr id="6" name="Tijdelijke aanduiding voor dianummer 5"/>
          <p:cNvSpPr>
            <a:spLocks noGrp="1"/>
          </p:cNvSpPr>
          <p:nvPr>
            <p:ph type="sldNum" sz="quarter" idx="12"/>
          </p:nvPr>
        </p:nvSpPr>
        <p:spPr/>
        <p:txBody>
          <a:bodyPr/>
          <a:lstStyle>
            <a:extLst/>
          </a:lstStyle>
          <a:p>
            <a:pPr lvl="0"/>
            <a:fld id="{1E74FBEA-DF50-47BB-8AD7-3AA5F755430F}" type="slidenum">
              <a:rPr lang="nl-BE" smtClean="0"/>
              <a:pPr lvl="0"/>
              <a:t>‹nr.›</a:t>
            </a:fld>
            <a:endParaRPr lang="nl-BE"/>
          </a:p>
        </p:txBody>
      </p:sp>
      <p:sp>
        <p:nvSpPr>
          <p:cNvPr id="7" name="Punthaak 6"/>
          <p:cNvSpPr/>
          <p:nvPr/>
        </p:nvSpPr>
        <p:spPr>
          <a:xfrm>
            <a:off x="4167029" y="3219056"/>
            <a:ext cx="209551" cy="244845"/>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100794" tIns="50397" rIns="100794" bIns="50397" anchor="ctr"/>
          <a:lstStyle>
            <a:extLst/>
          </a:lstStyle>
          <a:p>
            <a:pPr algn="l" eaLnBrk="1" latinLnBrk="0" hangingPunct="1"/>
            <a:endParaRPr kumimoji="0" lang="en-US"/>
          </a:p>
        </p:txBody>
      </p:sp>
      <p:sp>
        <p:nvSpPr>
          <p:cNvPr id="8" name="Punthaak 7"/>
          <p:cNvSpPr/>
          <p:nvPr/>
        </p:nvSpPr>
        <p:spPr>
          <a:xfrm>
            <a:off x="3953427" y="3219056"/>
            <a:ext cx="209551" cy="244845"/>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100794" tIns="50397" rIns="100794" bIns="50397"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bg>
      <p:bgRef idx="1002">
        <a:schemeClr val="bg1"/>
      </p:bgRef>
    </p:bg>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523875" y="1586599"/>
            <a:ext cx="4627562" cy="4847600"/>
          </a:xfrm>
        </p:spPr>
        <p:txBody>
          <a:bodyPr/>
          <a:lstStyle>
            <a:lvl1pPr>
              <a:defRPr sz="3100"/>
            </a:lvl1pPr>
            <a:lvl2pPr>
              <a:defRPr sz="2600"/>
            </a:lvl2pPr>
            <a:lvl3pPr>
              <a:defRPr sz="2200"/>
            </a:lvl3pPr>
            <a:lvl4pPr>
              <a:defRPr sz="2000"/>
            </a:lvl4pPr>
            <a:lvl5pPr>
              <a:defRPr sz="2000"/>
            </a:lvl5pPr>
            <a:extLs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inhoud 3"/>
          <p:cNvSpPr>
            <a:spLocks noGrp="1"/>
          </p:cNvSpPr>
          <p:nvPr>
            <p:ph sz="half" idx="2"/>
          </p:nvPr>
        </p:nvSpPr>
        <p:spPr>
          <a:xfrm>
            <a:off x="5326063" y="1586599"/>
            <a:ext cx="4627562" cy="4847600"/>
          </a:xfrm>
        </p:spPr>
        <p:txBody>
          <a:bodyPr/>
          <a:lstStyle>
            <a:lvl1pPr>
              <a:defRPr sz="3100"/>
            </a:lvl1pPr>
            <a:lvl2pPr>
              <a:defRPr sz="2600"/>
            </a:lvl2pPr>
            <a:lvl3pPr>
              <a:defRPr sz="2200"/>
            </a:lvl3pPr>
            <a:lvl4pPr>
              <a:defRPr sz="2000"/>
            </a:lvl4pPr>
            <a:lvl5pPr>
              <a:defRPr sz="2000"/>
            </a:lvl5pPr>
            <a:extLs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5" name="Tijdelijke aanduiding voor datum 4"/>
          <p:cNvSpPr>
            <a:spLocks noGrp="1"/>
          </p:cNvSpPr>
          <p:nvPr>
            <p:ph type="dt" sz="half" idx="10"/>
          </p:nvPr>
        </p:nvSpPr>
        <p:spPr/>
        <p:txBody>
          <a:bodyPr/>
          <a:lstStyle>
            <a:extLst/>
          </a:lstStyle>
          <a:p>
            <a:pPr lvl="0"/>
            <a:r>
              <a:rPr lang="nl-BE" smtClean="0"/>
              <a:t>17/02/2017</a:t>
            </a:r>
            <a:endParaRPr lang="nl-BE"/>
          </a:p>
        </p:txBody>
      </p:sp>
      <p:sp>
        <p:nvSpPr>
          <p:cNvPr id="6" name="Tijdelijke aanduiding voor voettekst 5"/>
          <p:cNvSpPr>
            <a:spLocks noGrp="1"/>
          </p:cNvSpPr>
          <p:nvPr>
            <p:ph type="ftr" sz="quarter" idx="11"/>
          </p:nvPr>
        </p:nvSpPr>
        <p:spPr/>
        <p:txBody>
          <a:bodyPr/>
          <a:lstStyle>
            <a:extLst/>
          </a:lstStyle>
          <a:p>
            <a:pPr lvl="0"/>
            <a:r>
              <a:rPr lang="nl-BE" smtClean="0"/>
              <a:t>BitMappers Computerclub </a:t>
            </a:r>
            <a:endParaRPr lang="nl-BE"/>
          </a:p>
        </p:txBody>
      </p:sp>
      <p:sp>
        <p:nvSpPr>
          <p:cNvPr id="7" name="Tijdelijke aanduiding voor dianummer 6"/>
          <p:cNvSpPr>
            <a:spLocks noGrp="1"/>
          </p:cNvSpPr>
          <p:nvPr>
            <p:ph type="sldNum" sz="quarter" idx="12"/>
          </p:nvPr>
        </p:nvSpPr>
        <p:spPr/>
        <p:txBody>
          <a:bodyPr/>
          <a:lstStyle>
            <a:extLst/>
          </a:lstStyle>
          <a:p>
            <a:pPr lvl="0"/>
            <a:fld id="{79CB0228-85CA-4AD0-912E-6FFB2C519764}" type="slidenum">
              <a:rPr lang="nl-BE" smtClean="0"/>
              <a:pPr lvl="0"/>
              <a:t>‹nr.›</a:t>
            </a:fld>
            <a:endParaRPr lang="nl-BE"/>
          </a:p>
        </p:txBody>
      </p:sp>
      <p:sp>
        <p:nvSpPr>
          <p:cNvPr id="8" name="Titel 7"/>
          <p:cNvSpPr>
            <a:spLocks noGrp="1"/>
          </p:cNvSpPr>
          <p:nvPr>
            <p:ph type="title"/>
          </p:nvPr>
        </p:nvSpPr>
        <p:spPr/>
        <p:txBody>
          <a:bodyPr rtlCol="0"/>
          <a:lstStyle>
            <a:extLst/>
          </a:lstStyle>
          <a:p>
            <a:r>
              <a:rPr kumimoji="0" lang="nl-NL" smtClean="0"/>
              <a:t>Klik om de stijl te bewerken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elijking">
    <p:bg>
      <p:bgRef idx="1003">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523875" y="292454"/>
            <a:ext cx="9429751" cy="1224227"/>
          </a:xfrm>
        </p:spPr>
        <p:txBody>
          <a:bodyPr anchor="ctr"/>
          <a:lstStyle>
            <a:lvl1pPr>
              <a:defRPr/>
            </a:lvl1pPr>
            <a:extLst/>
          </a:lstStyle>
          <a:p>
            <a:r>
              <a:rPr kumimoji="0" lang="nl-NL" smtClean="0"/>
              <a:t>Klik om de stijl te bewerken</a:t>
            </a:r>
            <a:endParaRPr kumimoji="0" lang="en-US"/>
          </a:p>
        </p:txBody>
      </p:sp>
      <p:sp>
        <p:nvSpPr>
          <p:cNvPr id="3" name="Tijdelijke aanduiding voor tekst 2"/>
          <p:cNvSpPr>
            <a:spLocks noGrp="1"/>
          </p:cNvSpPr>
          <p:nvPr>
            <p:ph type="body" idx="1"/>
          </p:nvPr>
        </p:nvSpPr>
        <p:spPr>
          <a:xfrm>
            <a:off x="523875" y="5794675"/>
            <a:ext cx="4629382" cy="816152"/>
          </a:xfrm>
          <a:solidFill>
            <a:schemeClr val="accent1"/>
          </a:solidFill>
          <a:ln w="9652">
            <a:solidFill>
              <a:schemeClr val="accent1"/>
            </a:solidFill>
            <a:miter lim="800000"/>
          </a:ln>
        </p:spPr>
        <p:txBody>
          <a:bodyPr lIns="201589" anchor="ctr"/>
          <a:lstStyle>
            <a:lvl1pPr marL="0" indent="0">
              <a:buNone/>
              <a:defRPr sz="2600" b="0">
                <a:solidFill>
                  <a:schemeClr val="bg1"/>
                </a:solidFill>
              </a:defRPr>
            </a:lvl1pPr>
            <a:lvl2pPr>
              <a:buNone/>
              <a:defRPr sz="2200" b="1"/>
            </a:lvl2pPr>
            <a:lvl3pPr>
              <a:buNone/>
              <a:defRPr sz="2000" b="1"/>
            </a:lvl3pPr>
            <a:lvl4pPr>
              <a:buNone/>
              <a:defRPr sz="1800" b="1"/>
            </a:lvl4pPr>
            <a:lvl5pPr>
              <a:buNone/>
              <a:defRPr sz="1800" b="1"/>
            </a:lvl5pPr>
            <a:extLst/>
          </a:lstStyle>
          <a:p>
            <a:pPr lvl="0" eaLnBrk="1" latinLnBrk="0" hangingPunct="1"/>
            <a:r>
              <a:rPr kumimoji="0" lang="nl-NL" smtClean="0"/>
              <a:t>Klik om de modelstijlen te bewerken</a:t>
            </a:r>
          </a:p>
        </p:txBody>
      </p:sp>
      <p:sp>
        <p:nvSpPr>
          <p:cNvPr id="4" name="Tijdelijke aanduiding voor tekst 3"/>
          <p:cNvSpPr>
            <a:spLocks noGrp="1"/>
          </p:cNvSpPr>
          <p:nvPr>
            <p:ph type="body" sz="half" idx="3"/>
          </p:nvPr>
        </p:nvSpPr>
        <p:spPr>
          <a:xfrm>
            <a:off x="5322426" y="5794675"/>
            <a:ext cx="4631200" cy="816152"/>
          </a:xfrm>
          <a:solidFill>
            <a:schemeClr val="accent1"/>
          </a:solidFill>
          <a:ln w="9652">
            <a:solidFill>
              <a:schemeClr val="accent1"/>
            </a:solidFill>
            <a:miter lim="800000"/>
          </a:ln>
        </p:spPr>
        <p:txBody>
          <a:bodyPr lIns="201589" anchor="ctr"/>
          <a:lstStyle>
            <a:lvl1pPr marL="0" indent="0">
              <a:buNone/>
              <a:defRPr sz="2600" b="0">
                <a:solidFill>
                  <a:schemeClr val="bg1"/>
                </a:solidFill>
              </a:defRPr>
            </a:lvl1pPr>
            <a:lvl2pPr>
              <a:buNone/>
              <a:defRPr sz="2200" b="1"/>
            </a:lvl2pPr>
            <a:lvl3pPr>
              <a:buNone/>
              <a:defRPr sz="2000" b="1"/>
            </a:lvl3pPr>
            <a:lvl4pPr>
              <a:buNone/>
              <a:defRPr sz="1800" b="1"/>
            </a:lvl4pPr>
            <a:lvl5pPr>
              <a:buNone/>
              <a:defRPr sz="1800" b="1"/>
            </a:lvl5pPr>
            <a:extLst/>
          </a:lstStyle>
          <a:p>
            <a:pPr lvl="0" eaLnBrk="1" latinLnBrk="0" hangingPunct="1"/>
            <a:r>
              <a:rPr kumimoji="0" lang="nl-NL" smtClean="0"/>
              <a:t>Klik om de modelstijlen te bewerken</a:t>
            </a:r>
          </a:p>
        </p:txBody>
      </p:sp>
      <p:sp>
        <p:nvSpPr>
          <p:cNvPr id="5" name="Tijdelijke aanduiding voor inhoud 4"/>
          <p:cNvSpPr>
            <a:spLocks noGrp="1"/>
          </p:cNvSpPr>
          <p:nvPr>
            <p:ph sz="quarter" idx="2"/>
          </p:nvPr>
        </p:nvSpPr>
        <p:spPr>
          <a:xfrm>
            <a:off x="523875" y="1546933"/>
            <a:ext cx="4629382" cy="4221884"/>
          </a:xfrm>
          <a:ln>
            <a:noFill/>
            <a:prstDash val="sysDash"/>
            <a:miter lim="800000"/>
          </a:ln>
        </p:spPr>
        <p:txBody>
          <a:bodyPr/>
          <a:lstStyle>
            <a:lvl1pPr>
              <a:defRPr sz="2600"/>
            </a:lvl1pPr>
            <a:lvl2pPr>
              <a:defRPr sz="2200"/>
            </a:lvl2pPr>
            <a:lvl3pPr>
              <a:defRPr sz="2000"/>
            </a:lvl3pPr>
            <a:lvl4pPr>
              <a:defRPr sz="1800"/>
            </a:lvl4pPr>
            <a:lvl5pPr>
              <a:defRPr sz="1800"/>
            </a:lvl5pPr>
            <a:extLs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6" name="Tijdelijke aanduiding voor inhoud 5"/>
          <p:cNvSpPr>
            <a:spLocks noGrp="1"/>
          </p:cNvSpPr>
          <p:nvPr>
            <p:ph sz="quarter" idx="4"/>
          </p:nvPr>
        </p:nvSpPr>
        <p:spPr>
          <a:xfrm>
            <a:off x="5322425" y="1546933"/>
            <a:ext cx="4631200" cy="4221884"/>
          </a:xfrm>
          <a:ln>
            <a:noFill/>
            <a:prstDash val="sysDash"/>
            <a:miter lim="800000"/>
          </a:ln>
        </p:spPr>
        <p:txBody>
          <a:bodyPr/>
          <a:lstStyle>
            <a:lvl1pPr>
              <a:spcBef>
                <a:spcPts val="0"/>
              </a:spcBef>
              <a:defRPr sz="2600"/>
            </a:lvl1pPr>
            <a:lvl2pPr>
              <a:defRPr sz="2200"/>
            </a:lvl2pPr>
            <a:lvl3pPr>
              <a:defRPr sz="2000"/>
            </a:lvl3pPr>
            <a:lvl4pPr>
              <a:defRPr sz="1800"/>
            </a:lvl4pPr>
            <a:lvl5pPr>
              <a:defRPr sz="1800"/>
            </a:lvl5pPr>
            <a:extLs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7" name="Tijdelijke aanduiding voor datum 6"/>
          <p:cNvSpPr>
            <a:spLocks noGrp="1"/>
          </p:cNvSpPr>
          <p:nvPr>
            <p:ph type="dt" sz="half" idx="10"/>
          </p:nvPr>
        </p:nvSpPr>
        <p:spPr/>
        <p:txBody>
          <a:bodyPr/>
          <a:lstStyle>
            <a:extLst/>
          </a:lstStyle>
          <a:p>
            <a:pPr lvl="0"/>
            <a:r>
              <a:rPr lang="nl-BE" smtClean="0"/>
              <a:t>17/02/2017</a:t>
            </a:r>
            <a:endParaRPr lang="nl-BE"/>
          </a:p>
        </p:txBody>
      </p:sp>
      <p:sp>
        <p:nvSpPr>
          <p:cNvPr id="8" name="Tijdelijke aanduiding voor voettekst 7"/>
          <p:cNvSpPr>
            <a:spLocks noGrp="1"/>
          </p:cNvSpPr>
          <p:nvPr>
            <p:ph type="ftr" sz="quarter" idx="11"/>
          </p:nvPr>
        </p:nvSpPr>
        <p:spPr/>
        <p:txBody>
          <a:bodyPr/>
          <a:lstStyle>
            <a:extLst/>
          </a:lstStyle>
          <a:p>
            <a:pPr lvl="0"/>
            <a:r>
              <a:rPr lang="nl-BE" smtClean="0"/>
              <a:t>BitMappers Computerclub </a:t>
            </a:r>
            <a:endParaRPr lang="nl-BE"/>
          </a:p>
        </p:txBody>
      </p:sp>
      <p:sp>
        <p:nvSpPr>
          <p:cNvPr id="9" name="Tijdelijke aanduiding voor dianummer 8"/>
          <p:cNvSpPr>
            <a:spLocks noGrp="1"/>
          </p:cNvSpPr>
          <p:nvPr>
            <p:ph type="sldNum" sz="quarter" idx="12"/>
          </p:nvPr>
        </p:nvSpPr>
        <p:spPr/>
        <p:txBody>
          <a:bodyPr/>
          <a:lstStyle>
            <a:extLst/>
          </a:lstStyle>
          <a:p>
            <a:pPr lvl="0"/>
            <a:fld id="{958F5EF1-FA39-4DFC-B581-747D2056228C}" type="slidenum">
              <a:rPr lang="nl-BE" smtClean="0"/>
              <a:pPr lvl="0"/>
              <a:t>‹nr.›</a:t>
            </a:fld>
            <a:endParaRPr lang="nl-BE"/>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bg>
      <p:bgRef idx="1002">
        <a:schemeClr val="bg1"/>
      </p:bgRef>
    </p:bg>
    <p:spTree>
      <p:nvGrpSpPr>
        <p:cNvPr id="1" name=""/>
        <p:cNvGrpSpPr/>
        <p:nvPr/>
      </p:nvGrpSpPr>
      <p:grpSpPr>
        <a:xfrm>
          <a:off x="0" y="0"/>
          <a:ext cx="0" cy="0"/>
          <a:chOff x="0" y="0"/>
          <a:chExt cx="0" cy="0"/>
        </a:xfrm>
      </p:grpSpPr>
      <p:sp>
        <p:nvSpPr>
          <p:cNvPr id="3" name="Tijdelijke aanduiding voor datum 2"/>
          <p:cNvSpPr>
            <a:spLocks noGrp="1"/>
          </p:cNvSpPr>
          <p:nvPr>
            <p:ph type="dt" sz="half" idx="10"/>
          </p:nvPr>
        </p:nvSpPr>
        <p:spPr/>
        <p:txBody>
          <a:bodyPr/>
          <a:lstStyle>
            <a:extLst/>
          </a:lstStyle>
          <a:p>
            <a:pPr lvl="0"/>
            <a:r>
              <a:rPr lang="nl-BE" smtClean="0"/>
              <a:t>17/02/2017</a:t>
            </a:r>
            <a:endParaRPr lang="nl-BE"/>
          </a:p>
        </p:txBody>
      </p:sp>
      <p:sp>
        <p:nvSpPr>
          <p:cNvPr id="4" name="Tijdelijke aanduiding voor voettekst 3"/>
          <p:cNvSpPr>
            <a:spLocks noGrp="1"/>
          </p:cNvSpPr>
          <p:nvPr>
            <p:ph type="ftr" sz="quarter" idx="11"/>
          </p:nvPr>
        </p:nvSpPr>
        <p:spPr/>
        <p:txBody>
          <a:bodyPr/>
          <a:lstStyle>
            <a:extLst/>
          </a:lstStyle>
          <a:p>
            <a:pPr lvl="0"/>
            <a:r>
              <a:rPr lang="nl-BE" smtClean="0"/>
              <a:t>BitMappers Computerclub </a:t>
            </a:r>
            <a:endParaRPr lang="nl-BE"/>
          </a:p>
        </p:txBody>
      </p:sp>
      <p:sp>
        <p:nvSpPr>
          <p:cNvPr id="5" name="Tijdelijke aanduiding voor dianummer 4"/>
          <p:cNvSpPr>
            <a:spLocks noGrp="1"/>
          </p:cNvSpPr>
          <p:nvPr>
            <p:ph type="sldNum" sz="quarter" idx="12"/>
          </p:nvPr>
        </p:nvSpPr>
        <p:spPr/>
        <p:txBody>
          <a:bodyPr/>
          <a:lstStyle>
            <a:extLst/>
          </a:lstStyle>
          <a:p>
            <a:pPr lvl="0"/>
            <a:fld id="{5F93C68F-37C2-4E1D-8BAA-D9A5F64532D0}" type="slidenum">
              <a:rPr lang="nl-BE" smtClean="0"/>
              <a:pPr lvl="0"/>
              <a:t>‹nr.›</a:t>
            </a:fld>
            <a:endParaRPr lang="nl-BE"/>
          </a:p>
        </p:txBody>
      </p:sp>
      <p:sp>
        <p:nvSpPr>
          <p:cNvPr id="6" name="Titel 5"/>
          <p:cNvSpPr>
            <a:spLocks noGrp="1"/>
          </p:cNvSpPr>
          <p:nvPr>
            <p:ph type="title"/>
          </p:nvPr>
        </p:nvSpPr>
        <p:spPr/>
        <p:txBody>
          <a:bodyPr rtlCol="0"/>
          <a:lstStyle>
            <a:extLst/>
          </a:lstStyle>
          <a:p>
            <a:r>
              <a:rPr kumimoji="0" lang="nl-NL" smtClean="0"/>
              <a:t>Klik om de stijl te bewerken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extLst/>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extLst/>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extLst/>
          </a:lstStyle>
          <a:p>
            <a:pPr lvl="0"/>
            <a:fld id="{4AE34DD6-8CB3-4E37-B895-111B3313E159}" type="slidenum">
              <a:rPr lang="nl-BE" smtClean="0"/>
              <a:pPr lvl="0"/>
              <a:t>‹nr.›</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bg>
      <p:bgRef idx="1003">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1047750" y="5223369"/>
            <a:ext cx="8572868" cy="489691"/>
          </a:xfrm>
        </p:spPr>
        <p:txBody>
          <a:bodyPr vert="horz" anchor="t">
            <a:noAutofit/>
            <a:sp3d prstMaterial="softEdge">
              <a:bevelT w="0" h="0"/>
            </a:sp3d>
          </a:bodyPr>
          <a:lstStyle>
            <a:lvl1pPr algn="r">
              <a:buNone/>
              <a:defRPr sz="2800" b="0">
                <a:solidFill>
                  <a:schemeClr val="accent1"/>
                </a:solidFill>
                <a:effectLst/>
              </a:defRPr>
            </a:lvl1pPr>
            <a:extLst/>
          </a:lstStyle>
          <a:p>
            <a:r>
              <a:rPr kumimoji="0" lang="nl-NL" smtClean="0"/>
              <a:t>Klik om de stijl te bewerken</a:t>
            </a:r>
            <a:endParaRPr kumimoji="0" lang="en-US"/>
          </a:p>
        </p:txBody>
      </p:sp>
      <p:sp>
        <p:nvSpPr>
          <p:cNvPr id="3" name="Tijdelijke aanduiding voor tekst 2"/>
          <p:cNvSpPr>
            <a:spLocks noGrp="1"/>
          </p:cNvSpPr>
          <p:nvPr>
            <p:ph type="body" idx="2"/>
          </p:nvPr>
        </p:nvSpPr>
        <p:spPr>
          <a:xfrm>
            <a:off x="5064125" y="5735662"/>
            <a:ext cx="4554220" cy="979382"/>
          </a:xfrm>
        </p:spPr>
        <p:txBody>
          <a:bodyPr/>
          <a:lstStyle>
            <a:lvl1pPr marL="0" indent="0" algn="r">
              <a:buNone/>
              <a:defRPr sz="1800"/>
            </a:lvl1pPr>
            <a:lvl2pPr>
              <a:buNone/>
              <a:defRPr sz="1300"/>
            </a:lvl2pPr>
            <a:lvl3pPr>
              <a:buNone/>
              <a:defRPr sz="1100"/>
            </a:lvl3pPr>
            <a:lvl4pPr>
              <a:buNone/>
              <a:defRPr sz="1000"/>
            </a:lvl4pPr>
            <a:lvl5pPr>
              <a:buNone/>
              <a:defRPr sz="1000"/>
            </a:lvl5pPr>
            <a:extLst/>
          </a:lstStyle>
          <a:p>
            <a:pPr lvl="0" eaLnBrk="1" latinLnBrk="0" hangingPunct="1"/>
            <a:r>
              <a:rPr kumimoji="0" lang="nl-NL" smtClean="0"/>
              <a:t>Klik om de modelstijlen te bewerken</a:t>
            </a:r>
          </a:p>
        </p:txBody>
      </p:sp>
      <p:sp>
        <p:nvSpPr>
          <p:cNvPr id="4" name="Tijdelijke aanduiding voor inhoud 3"/>
          <p:cNvSpPr>
            <a:spLocks noGrp="1"/>
          </p:cNvSpPr>
          <p:nvPr>
            <p:ph sz="half" idx="1"/>
          </p:nvPr>
        </p:nvSpPr>
        <p:spPr>
          <a:xfrm>
            <a:off x="1047751" y="293815"/>
            <a:ext cx="8570595" cy="4896908"/>
          </a:xfrm>
        </p:spPr>
        <p:txBody>
          <a:bodyPr/>
          <a:lstStyle>
            <a:lvl1pPr>
              <a:defRPr sz="3500"/>
            </a:lvl1pPr>
            <a:lvl2pPr>
              <a:defRPr sz="3100"/>
            </a:lvl2pPr>
            <a:lvl3pPr>
              <a:defRPr sz="2600"/>
            </a:lvl3pPr>
            <a:lvl4pPr>
              <a:defRPr sz="2200"/>
            </a:lvl4pPr>
            <a:lvl5pPr>
              <a:defRPr sz="2200"/>
            </a:lvl5pPr>
            <a:extLs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5" name="Tijdelijke aanduiding voor datum 4"/>
          <p:cNvSpPr>
            <a:spLocks noGrp="1"/>
          </p:cNvSpPr>
          <p:nvPr>
            <p:ph type="dt" sz="half" idx="10"/>
          </p:nvPr>
        </p:nvSpPr>
        <p:spPr>
          <a:xfrm>
            <a:off x="7708058" y="6863324"/>
            <a:ext cx="2200275" cy="391753"/>
          </a:xfrm>
        </p:spPr>
        <p:txBody>
          <a:bodyPr/>
          <a:lstStyle>
            <a:extLst/>
          </a:lstStyle>
          <a:p>
            <a:pPr lvl="0"/>
            <a:r>
              <a:rPr lang="nl-BE" smtClean="0"/>
              <a:t>17/02/2017</a:t>
            </a:r>
            <a:endParaRPr lang="nl-BE"/>
          </a:p>
        </p:txBody>
      </p:sp>
      <p:sp>
        <p:nvSpPr>
          <p:cNvPr id="6" name="Tijdelijke aanduiding voor voettekst 5"/>
          <p:cNvSpPr>
            <a:spLocks noGrp="1"/>
          </p:cNvSpPr>
          <p:nvPr>
            <p:ph type="ftr" sz="quarter" idx="11"/>
          </p:nvPr>
        </p:nvSpPr>
        <p:spPr/>
        <p:txBody>
          <a:bodyPr/>
          <a:lstStyle>
            <a:extLst/>
          </a:lstStyle>
          <a:p>
            <a:pPr lvl="0"/>
            <a:r>
              <a:rPr lang="nl-BE" smtClean="0"/>
              <a:t>BitMappers Computerclub </a:t>
            </a:r>
            <a:endParaRPr lang="nl-BE"/>
          </a:p>
        </p:txBody>
      </p:sp>
      <p:sp>
        <p:nvSpPr>
          <p:cNvPr id="7" name="Tijdelijke aanduiding voor dianummer 6"/>
          <p:cNvSpPr>
            <a:spLocks noGrp="1"/>
          </p:cNvSpPr>
          <p:nvPr>
            <p:ph type="sldNum" sz="quarter" idx="12"/>
          </p:nvPr>
        </p:nvSpPr>
        <p:spPr/>
        <p:txBody>
          <a:bodyPr/>
          <a:lstStyle>
            <a:extLst/>
          </a:lstStyle>
          <a:p>
            <a:pPr lvl="0"/>
            <a:fld id="{D262D384-FBAF-44D8-A6AE-0A6E8524EDCB}" type="slidenum">
              <a:rPr lang="nl-BE" smtClean="0"/>
              <a:pPr lvl="0"/>
              <a:t>‹nr.›</a:t>
            </a:fld>
            <a:endParaRPr lang="nl-B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bg>
      <p:bgRef idx="1002">
        <a:schemeClr val="bg1"/>
      </p:bgRef>
    </p:bg>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1307662" y="5830237"/>
            <a:ext cx="8207375" cy="694299"/>
          </a:xfrm>
          <a:noFill/>
        </p:spPr>
        <p:txBody>
          <a:bodyPr lIns="100794" tIns="0" rIns="100794" anchor="t"/>
          <a:lstStyle>
            <a:lvl1pPr marL="0" marR="20159" indent="0" algn="r">
              <a:buNone/>
              <a:defRPr sz="1500"/>
            </a:lvl1pPr>
            <a:lvl2pPr>
              <a:defRPr sz="1300"/>
            </a:lvl2pPr>
            <a:lvl3pPr>
              <a:defRPr sz="1100"/>
            </a:lvl3pPr>
            <a:lvl4pPr>
              <a:defRPr sz="1000"/>
            </a:lvl4pPr>
            <a:lvl5pPr>
              <a:defRPr sz="1000"/>
            </a:lvl5pPr>
            <a:extLst/>
          </a:lstStyle>
          <a:p>
            <a:pPr lvl="0" eaLnBrk="1" latinLnBrk="0" hangingPunct="1"/>
            <a:r>
              <a:rPr kumimoji="0" lang="nl-NL" smtClean="0"/>
              <a:t>Klik om de modelstijlen te bewerken</a:t>
            </a:r>
          </a:p>
        </p:txBody>
      </p:sp>
      <p:sp>
        <p:nvSpPr>
          <p:cNvPr id="3" name="Tijdelijke aanduiding voor afbeelding 2"/>
          <p:cNvSpPr>
            <a:spLocks noGrp="1"/>
          </p:cNvSpPr>
          <p:nvPr>
            <p:ph type="pic" idx="1"/>
          </p:nvPr>
        </p:nvSpPr>
        <p:spPr>
          <a:xfrm>
            <a:off x="261938" y="203469"/>
            <a:ext cx="9953625" cy="4701032"/>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500"/>
            </a:lvl1pPr>
            <a:extLst/>
          </a:lstStyle>
          <a:p>
            <a:r>
              <a:rPr kumimoji="0" lang="nl-NL" smtClean="0"/>
              <a:t>Klik op het pictogram als u een afbeelding wilt toevoegen</a:t>
            </a:r>
            <a:endParaRPr kumimoji="0" lang="en-US" dirty="0"/>
          </a:p>
        </p:txBody>
      </p:sp>
      <p:sp>
        <p:nvSpPr>
          <p:cNvPr id="5" name="Tijdelijke aanduiding voor datum 4"/>
          <p:cNvSpPr>
            <a:spLocks noGrp="1"/>
          </p:cNvSpPr>
          <p:nvPr>
            <p:ph type="dt" sz="half" idx="10"/>
          </p:nvPr>
        </p:nvSpPr>
        <p:spPr/>
        <p:txBody>
          <a:bodyPr/>
          <a:lstStyle>
            <a:lvl1pPr>
              <a:defRPr>
                <a:solidFill>
                  <a:schemeClr val="tx1"/>
                </a:solidFill>
              </a:defRPr>
            </a:lvl1pPr>
            <a:extLst/>
          </a:lstStyle>
          <a:p>
            <a:pPr lvl="0"/>
            <a:r>
              <a:rPr lang="nl-BE" smtClean="0"/>
              <a:t>17/02/2017</a:t>
            </a:r>
            <a:endParaRPr lang="nl-BE"/>
          </a:p>
        </p:txBody>
      </p:sp>
      <p:sp>
        <p:nvSpPr>
          <p:cNvPr id="6" name="Tijdelijke aanduiding voor voettekst 5"/>
          <p:cNvSpPr>
            <a:spLocks noGrp="1"/>
          </p:cNvSpPr>
          <p:nvPr>
            <p:ph type="ftr" sz="quarter" idx="11"/>
          </p:nvPr>
        </p:nvSpPr>
        <p:spPr>
          <a:xfrm>
            <a:off x="5018834" y="6863325"/>
            <a:ext cx="2693489" cy="391073"/>
          </a:xfrm>
        </p:spPr>
        <p:txBody>
          <a:bodyPr/>
          <a:lstStyle>
            <a:lvl1pPr>
              <a:defRPr>
                <a:solidFill>
                  <a:schemeClr val="tx1"/>
                </a:solidFill>
              </a:defRPr>
            </a:lvl1pPr>
            <a:extLst/>
          </a:lstStyle>
          <a:p>
            <a:pPr lvl="0"/>
            <a:r>
              <a:rPr lang="nl-BE" smtClean="0"/>
              <a:t>BitMappers Computerclub </a:t>
            </a:r>
            <a:endParaRPr lang="nl-BE"/>
          </a:p>
        </p:txBody>
      </p:sp>
      <p:sp>
        <p:nvSpPr>
          <p:cNvPr id="7" name="Tijdelijke aanduiding voor dianummer 6"/>
          <p:cNvSpPr>
            <a:spLocks noGrp="1"/>
          </p:cNvSpPr>
          <p:nvPr>
            <p:ph type="sldNum" sz="quarter" idx="12"/>
          </p:nvPr>
        </p:nvSpPr>
        <p:spPr/>
        <p:txBody>
          <a:bodyPr/>
          <a:lstStyle>
            <a:lvl1pPr>
              <a:defRPr>
                <a:solidFill>
                  <a:schemeClr val="tx1"/>
                </a:solidFill>
              </a:defRPr>
            </a:lvl1pPr>
            <a:extLst/>
          </a:lstStyle>
          <a:p>
            <a:pPr lvl="0"/>
            <a:fld id="{55DA858F-3BFB-4AB7-BAEB-C657949BE6B5}" type="slidenum">
              <a:rPr lang="nl-BE" smtClean="0"/>
              <a:pPr lvl="0"/>
              <a:t>‹nr.›</a:t>
            </a:fld>
            <a:endParaRPr lang="nl-BE"/>
          </a:p>
        </p:txBody>
      </p:sp>
      <p:sp>
        <p:nvSpPr>
          <p:cNvPr id="2" name="Titel 1"/>
          <p:cNvSpPr>
            <a:spLocks noGrp="1"/>
          </p:cNvSpPr>
          <p:nvPr>
            <p:ph type="title"/>
          </p:nvPr>
        </p:nvSpPr>
        <p:spPr>
          <a:xfrm>
            <a:off x="261939" y="5210861"/>
            <a:ext cx="9253099" cy="602659"/>
          </a:xfrm>
          <a:noFill/>
        </p:spPr>
        <p:txBody>
          <a:bodyPr anchor="t">
            <a:sp3d prstMaterial="softEdge"/>
          </a:bodyPr>
          <a:lstStyle>
            <a:lvl1pPr marR="0" algn="r">
              <a:buNone/>
              <a:defRPr sz="3300" b="0">
                <a:solidFill>
                  <a:schemeClr val="accent1"/>
                </a:solidFill>
                <a:effectLst>
                  <a:outerShdw blurRad="50800" dist="25000" dir="5400000" algn="t" rotWithShape="0">
                    <a:prstClr val="black">
                      <a:alpha val="45000"/>
                    </a:prstClr>
                  </a:outerShdw>
                </a:effectLst>
              </a:defRPr>
            </a:lvl1pPr>
            <a:extLst/>
          </a:lstStyle>
          <a:p>
            <a:r>
              <a:rPr kumimoji="0" lang="nl-NL" smtClean="0"/>
              <a:t>Klik om de stijl te bewerken</a:t>
            </a:r>
            <a:endParaRPr kumimoji="0" lang="en-US"/>
          </a:p>
        </p:txBody>
      </p:sp>
      <p:sp>
        <p:nvSpPr>
          <p:cNvPr id="8" name="Vrije vorm 7"/>
          <p:cNvSpPr>
            <a:spLocks/>
          </p:cNvSpPr>
          <p:nvPr/>
        </p:nvSpPr>
        <p:spPr bwMode="auto">
          <a:xfrm>
            <a:off x="572084" y="6367412"/>
            <a:ext cx="5661132" cy="986532"/>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100794" tIns="50397" rIns="100794" bIns="50397" anchor="t" compatLnSpc="1"/>
          <a:lstStyle>
            <a:extLst/>
          </a:lstStyle>
          <a:p>
            <a:endParaRPr kumimoji="0" lang="en-US"/>
          </a:p>
        </p:txBody>
      </p:sp>
      <p:sp>
        <p:nvSpPr>
          <p:cNvPr id="9" name="Vrije vorm 8"/>
          <p:cNvSpPr>
            <a:spLocks/>
          </p:cNvSpPr>
          <p:nvPr/>
        </p:nvSpPr>
        <p:spPr bwMode="auto">
          <a:xfrm>
            <a:off x="556551" y="6361066"/>
            <a:ext cx="4228642" cy="99978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100794" tIns="50397" rIns="100794" bIns="50397" anchor="t" compatLnSpc="1"/>
          <a:lstStyle>
            <a:extLst/>
          </a:lstStyle>
          <a:p>
            <a:endParaRPr kumimoji="0" lang="en-US"/>
          </a:p>
        </p:txBody>
      </p:sp>
      <p:sp>
        <p:nvSpPr>
          <p:cNvPr id="10" name="Rechthoekige driehoek 9"/>
          <p:cNvSpPr>
            <a:spLocks/>
          </p:cNvSpPr>
          <p:nvPr/>
        </p:nvSpPr>
        <p:spPr bwMode="auto">
          <a:xfrm>
            <a:off x="-6923" y="6202808"/>
            <a:ext cx="3898485" cy="1157680"/>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100794" tIns="50397" rIns="100794" bIns="50397" anchor="ctr" compatLnSpc="1"/>
          <a:lstStyle>
            <a:extLst/>
          </a:lstStyle>
          <a:p>
            <a:pPr algn="ctr" eaLnBrk="1" latinLnBrk="0" hangingPunct="1"/>
            <a:endParaRPr kumimoji="0" lang="en-US"/>
          </a:p>
        </p:txBody>
      </p:sp>
      <p:cxnSp>
        <p:nvCxnSpPr>
          <p:cNvPr id="11" name="Rechte verbindingslijn 10"/>
          <p:cNvCxnSpPr/>
          <p:nvPr/>
        </p:nvCxnSpPr>
        <p:spPr>
          <a:xfrm>
            <a:off x="-10584" y="6199044"/>
            <a:ext cx="3902146" cy="1161444"/>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Punthaak 11"/>
          <p:cNvSpPr/>
          <p:nvPr/>
        </p:nvSpPr>
        <p:spPr>
          <a:xfrm>
            <a:off x="9927629" y="5342943"/>
            <a:ext cx="209551" cy="244845"/>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100794" tIns="50397" rIns="100794" bIns="50397" anchor="ctr"/>
          <a:lstStyle>
            <a:extLst/>
          </a:lstStyle>
          <a:p>
            <a:pPr algn="l" eaLnBrk="1" latinLnBrk="0" hangingPunct="1"/>
            <a:endParaRPr kumimoji="0" lang="en-US"/>
          </a:p>
        </p:txBody>
      </p:sp>
      <p:sp>
        <p:nvSpPr>
          <p:cNvPr id="13" name="Punthaak 12"/>
          <p:cNvSpPr/>
          <p:nvPr/>
        </p:nvSpPr>
        <p:spPr>
          <a:xfrm>
            <a:off x="9714027" y="5342943"/>
            <a:ext cx="209551" cy="244845"/>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100794" tIns="50397" rIns="100794" bIns="50397"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extLst/>
          </a:lstStyle>
          <a:p>
            <a:r>
              <a:rPr kumimoji="0" lang="nl-NL" smtClean="0"/>
              <a:t>Klik om de stijl te bewerken</a:t>
            </a:r>
            <a:endParaRPr kumimoji="0" lang="en-US"/>
          </a:p>
        </p:txBody>
      </p:sp>
      <p:sp>
        <p:nvSpPr>
          <p:cNvPr id="3" name="Tijdelijke aanduiding voor verticale tekst 2"/>
          <p:cNvSpPr>
            <a:spLocks noGrp="1"/>
          </p:cNvSpPr>
          <p:nvPr>
            <p:ph type="body" orient="vert" idx="1"/>
          </p:nvPr>
        </p:nvSpPr>
        <p:spPr>
          <a:xfrm>
            <a:off x="523875" y="1586600"/>
            <a:ext cx="9429751" cy="4697767"/>
          </a:xfrm>
        </p:spPr>
        <p:txBody>
          <a:bodyPr vert="eaVert"/>
          <a:lstStyle>
            <a:extLs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datum 3"/>
          <p:cNvSpPr>
            <a:spLocks noGrp="1"/>
          </p:cNvSpPr>
          <p:nvPr>
            <p:ph type="dt" sz="half" idx="10"/>
          </p:nvPr>
        </p:nvSpPr>
        <p:spPr/>
        <p:txBody>
          <a:bodyPr/>
          <a:lstStyle>
            <a:extLst/>
          </a:lstStyle>
          <a:p>
            <a:pPr lvl="0"/>
            <a:r>
              <a:rPr lang="nl-BE" smtClean="0"/>
              <a:t>17/02/2017</a:t>
            </a:r>
            <a:endParaRPr lang="nl-BE"/>
          </a:p>
        </p:txBody>
      </p:sp>
      <p:sp>
        <p:nvSpPr>
          <p:cNvPr id="5" name="Tijdelijke aanduiding voor voettekst 4"/>
          <p:cNvSpPr>
            <a:spLocks noGrp="1"/>
          </p:cNvSpPr>
          <p:nvPr>
            <p:ph type="ftr" sz="quarter" idx="11"/>
          </p:nvPr>
        </p:nvSpPr>
        <p:spPr/>
        <p:txBody>
          <a:bodyPr/>
          <a:lstStyle>
            <a:extLst/>
          </a:lstStyle>
          <a:p>
            <a:pPr lvl="0"/>
            <a:r>
              <a:rPr lang="nl-BE" smtClean="0"/>
              <a:t>BitMappers Computerclub </a:t>
            </a:r>
            <a:endParaRPr lang="nl-BE"/>
          </a:p>
        </p:txBody>
      </p:sp>
      <p:sp>
        <p:nvSpPr>
          <p:cNvPr id="6" name="Tijdelijke aanduiding voor dianummer 5"/>
          <p:cNvSpPr>
            <a:spLocks noGrp="1"/>
          </p:cNvSpPr>
          <p:nvPr>
            <p:ph type="sldNum" sz="quarter" idx="12"/>
          </p:nvPr>
        </p:nvSpPr>
        <p:spPr/>
        <p:txBody>
          <a:bodyPr/>
          <a:lstStyle>
            <a:extLst/>
          </a:lstStyle>
          <a:p>
            <a:pPr lvl="0"/>
            <a:fld id="{D5369254-A8A4-4D31-8EC2-120EE1618523}" type="slidenum">
              <a:rPr lang="nl-BE" smtClean="0"/>
              <a:pPr lvl="0"/>
              <a:t>‹nr.›</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7842099" y="294158"/>
            <a:ext cx="2036684" cy="5990210"/>
          </a:xfrm>
        </p:spPr>
        <p:txBody>
          <a:bodyPr vert="eaVert"/>
          <a:lstStyle>
            <a:extLst/>
          </a:lstStyle>
          <a:p>
            <a:r>
              <a:rPr kumimoji="0" lang="nl-NL" smtClean="0"/>
              <a:t>Klik om de stijl te bewerken</a:t>
            </a:r>
            <a:endParaRPr kumimoji="0" lang="en-US"/>
          </a:p>
        </p:txBody>
      </p:sp>
      <p:sp>
        <p:nvSpPr>
          <p:cNvPr id="3" name="Tijdelijke aanduiding voor verticale tekst 2"/>
          <p:cNvSpPr>
            <a:spLocks noGrp="1"/>
          </p:cNvSpPr>
          <p:nvPr>
            <p:ph type="body" orient="vert" idx="1"/>
          </p:nvPr>
        </p:nvSpPr>
        <p:spPr>
          <a:xfrm>
            <a:off x="523875" y="294158"/>
            <a:ext cx="7246937" cy="5990209"/>
          </a:xfrm>
        </p:spPr>
        <p:txBody>
          <a:bodyPr vert="eaVert"/>
          <a:lstStyle>
            <a:extLs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datum 3"/>
          <p:cNvSpPr>
            <a:spLocks noGrp="1"/>
          </p:cNvSpPr>
          <p:nvPr>
            <p:ph type="dt" sz="half" idx="10"/>
          </p:nvPr>
        </p:nvSpPr>
        <p:spPr/>
        <p:txBody>
          <a:bodyPr/>
          <a:lstStyle>
            <a:extLst/>
          </a:lstStyle>
          <a:p>
            <a:pPr lvl="0"/>
            <a:r>
              <a:rPr lang="nl-BE" smtClean="0"/>
              <a:t>17/02/2017</a:t>
            </a:r>
            <a:endParaRPr lang="nl-BE"/>
          </a:p>
        </p:txBody>
      </p:sp>
      <p:sp>
        <p:nvSpPr>
          <p:cNvPr id="5" name="Tijdelijke aanduiding voor voettekst 4"/>
          <p:cNvSpPr>
            <a:spLocks noGrp="1"/>
          </p:cNvSpPr>
          <p:nvPr>
            <p:ph type="ftr" sz="quarter" idx="11"/>
          </p:nvPr>
        </p:nvSpPr>
        <p:spPr/>
        <p:txBody>
          <a:bodyPr/>
          <a:lstStyle>
            <a:extLst/>
          </a:lstStyle>
          <a:p>
            <a:pPr lvl="0"/>
            <a:r>
              <a:rPr lang="nl-BE" smtClean="0"/>
              <a:t>BitMappers Computerclub </a:t>
            </a:r>
            <a:endParaRPr lang="nl-BE"/>
          </a:p>
        </p:txBody>
      </p:sp>
      <p:sp>
        <p:nvSpPr>
          <p:cNvPr id="6" name="Tijdelijke aanduiding voor dianummer 5"/>
          <p:cNvSpPr>
            <a:spLocks noGrp="1"/>
          </p:cNvSpPr>
          <p:nvPr>
            <p:ph type="sldNum" sz="quarter" idx="12"/>
          </p:nvPr>
        </p:nvSpPr>
        <p:spPr/>
        <p:txBody>
          <a:bodyPr/>
          <a:lstStyle>
            <a:extLst/>
          </a:lstStyle>
          <a:p>
            <a:pPr lvl="0"/>
            <a:fld id="{2C841E14-D16B-4C47-828F-20980E3CCFC4}" type="slidenum">
              <a:rPr lang="nl-BE" smtClean="0"/>
              <a:pPr lvl="0"/>
              <a:t>‹nr.›</a:t>
            </a:fld>
            <a:endParaRPr lang="nl-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Vrije vorm 12"/>
          <p:cNvSpPr>
            <a:spLocks/>
          </p:cNvSpPr>
          <p:nvPr/>
        </p:nvSpPr>
        <p:spPr bwMode="auto">
          <a:xfrm>
            <a:off x="572084" y="6367412"/>
            <a:ext cx="5661132" cy="986532"/>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100794" tIns="50397" rIns="100794" bIns="50397" anchor="t" compatLnSpc="1"/>
          <a:lstStyle>
            <a:extLst/>
          </a:lstStyle>
          <a:p>
            <a:endParaRPr kumimoji="0" lang="en-US"/>
          </a:p>
        </p:txBody>
      </p:sp>
      <p:sp>
        <p:nvSpPr>
          <p:cNvPr id="12" name="Vrije vorm 11"/>
          <p:cNvSpPr>
            <a:spLocks/>
          </p:cNvSpPr>
          <p:nvPr/>
        </p:nvSpPr>
        <p:spPr bwMode="auto">
          <a:xfrm>
            <a:off x="556551" y="6361066"/>
            <a:ext cx="4228642" cy="99978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100794" tIns="50397" rIns="100794" bIns="50397" anchor="t" compatLnSpc="1"/>
          <a:lstStyle>
            <a:extLst/>
          </a:lstStyle>
          <a:p>
            <a:endParaRPr kumimoji="0" lang="en-US"/>
          </a:p>
        </p:txBody>
      </p:sp>
      <p:sp>
        <p:nvSpPr>
          <p:cNvPr id="14" name="Rechthoekige driehoek 13"/>
          <p:cNvSpPr>
            <a:spLocks/>
          </p:cNvSpPr>
          <p:nvPr/>
        </p:nvSpPr>
        <p:spPr bwMode="auto">
          <a:xfrm>
            <a:off x="-6923" y="6202808"/>
            <a:ext cx="3898485" cy="1157680"/>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100794" tIns="50397" rIns="100794" bIns="50397" anchor="ctr" compatLnSpc="1"/>
          <a:lstStyle>
            <a:extLst/>
          </a:lstStyle>
          <a:p>
            <a:pPr algn="ctr" eaLnBrk="1" latinLnBrk="0" hangingPunct="1"/>
            <a:endParaRPr kumimoji="0" lang="en-US"/>
          </a:p>
        </p:txBody>
      </p:sp>
      <p:cxnSp>
        <p:nvCxnSpPr>
          <p:cNvPr id="15" name="Rechte verbindingslijn 14"/>
          <p:cNvCxnSpPr/>
          <p:nvPr/>
        </p:nvCxnSpPr>
        <p:spPr>
          <a:xfrm>
            <a:off x="-10584" y="6199044"/>
            <a:ext cx="3902146" cy="1161444"/>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jdelijke aanduiding voor titel 8"/>
          <p:cNvSpPr>
            <a:spLocks noGrp="1"/>
          </p:cNvSpPr>
          <p:nvPr>
            <p:ph type="title"/>
          </p:nvPr>
        </p:nvSpPr>
        <p:spPr>
          <a:xfrm>
            <a:off x="523875" y="294155"/>
            <a:ext cx="9429751" cy="1224227"/>
          </a:xfrm>
          <a:prstGeom prst="rect">
            <a:avLst/>
          </a:prstGeom>
        </p:spPr>
        <p:txBody>
          <a:bodyPr vert="horz" lIns="100794" tIns="50397" rIns="100794" bIns="50397" anchor="ctr">
            <a:normAutofit/>
            <a:scene3d>
              <a:camera prst="orthographicFront"/>
              <a:lightRig rig="soft" dir="t"/>
            </a:scene3d>
            <a:sp3d prstMaterial="softEdge">
              <a:bevelT w="25400" h="25400"/>
            </a:sp3d>
          </a:bodyPr>
          <a:lstStyle>
            <a:extLst/>
          </a:lstStyle>
          <a:p>
            <a:r>
              <a:rPr kumimoji="0" lang="nl-NL" smtClean="0"/>
              <a:t>Klik om de stijl te bewerken</a:t>
            </a:r>
            <a:endParaRPr kumimoji="0" lang="en-US"/>
          </a:p>
        </p:txBody>
      </p:sp>
      <p:sp>
        <p:nvSpPr>
          <p:cNvPr id="30" name="Tijdelijke aanduiding voor tekst 29"/>
          <p:cNvSpPr>
            <a:spLocks noGrp="1"/>
          </p:cNvSpPr>
          <p:nvPr>
            <p:ph type="body" idx="1"/>
          </p:nvPr>
        </p:nvSpPr>
        <p:spPr>
          <a:xfrm>
            <a:off x="523875" y="1586599"/>
            <a:ext cx="9429751" cy="4847600"/>
          </a:xfrm>
          <a:prstGeom prst="rect">
            <a:avLst/>
          </a:prstGeom>
        </p:spPr>
        <p:txBody>
          <a:bodyPr vert="horz" lIns="100794" tIns="50397" rIns="100794" bIns="50397">
            <a:normAutofit/>
          </a:bodyPr>
          <a:lstStyle>
            <a:extLst/>
          </a:lstStyle>
          <a:p>
            <a:pPr lvl="0" eaLnBrk="1" latinLnBrk="0" hangingPunct="1"/>
            <a:r>
              <a:rPr kumimoji="0" lang="nl-NL" smtClean="0"/>
              <a:t>Klik om de modelstijlen te bewerken</a:t>
            </a:r>
          </a:p>
          <a:p>
            <a:pPr lvl="1" eaLnBrk="1" latinLnBrk="0" hangingPunct="1"/>
            <a:r>
              <a:rPr kumimoji="0" lang="nl-NL" smtClean="0"/>
              <a:t>Tweede niveau</a:t>
            </a:r>
          </a:p>
          <a:p>
            <a:pPr lvl="2" eaLnBrk="1" latinLnBrk="0" hangingPunct="1"/>
            <a:r>
              <a:rPr kumimoji="0" lang="nl-NL" smtClean="0"/>
              <a:t>Derde niveau</a:t>
            </a:r>
          </a:p>
          <a:p>
            <a:pPr lvl="3" eaLnBrk="1" latinLnBrk="0" hangingPunct="1"/>
            <a:r>
              <a:rPr kumimoji="0" lang="nl-NL" smtClean="0"/>
              <a:t>Vierde niveau</a:t>
            </a:r>
          </a:p>
          <a:p>
            <a:pPr lvl="4" eaLnBrk="1" latinLnBrk="0" hangingPunct="1"/>
            <a:r>
              <a:rPr kumimoji="0" lang="nl-NL" smtClean="0"/>
              <a:t>Vijfde niveau</a:t>
            </a:r>
            <a:endParaRPr kumimoji="0" lang="en-US"/>
          </a:p>
        </p:txBody>
      </p:sp>
      <p:sp>
        <p:nvSpPr>
          <p:cNvPr id="10" name="Tijdelijke aanduiding voor datum 9"/>
          <p:cNvSpPr>
            <a:spLocks noGrp="1"/>
          </p:cNvSpPr>
          <p:nvPr>
            <p:ph type="dt" sz="half" idx="2"/>
          </p:nvPr>
        </p:nvSpPr>
        <p:spPr>
          <a:xfrm>
            <a:off x="7708058" y="6863324"/>
            <a:ext cx="2200275" cy="391753"/>
          </a:xfrm>
          <a:prstGeom prst="rect">
            <a:avLst/>
          </a:prstGeom>
        </p:spPr>
        <p:txBody>
          <a:bodyPr vert="horz" lIns="100794" tIns="50397" rIns="100794" bIns="50397" anchor="b"/>
          <a:lstStyle>
            <a:lvl1pPr algn="l" eaLnBrk="1" latinLnBrk="0" hangingPunct="1">
              <a:defRPr kumimoji="0" sz="1100">
                <a:solidFill>
                  <a:schemeClr val="tx1"/>
                </a:solidFill>
              </a:defRPr>
            </a:lvl1pPr>
            <a:extLst/>
          </a:lstStyle>
          <a:p>
            <a:pPr lvl="0"/>
            <a:r>
              <a:rPr lang="nl-BE" smtClean="0"/>
              <a:t>17/02/2017</a:t>
            </a:r>
            <a:endParaRPr lang="nl-BE"/>
          </a:p>
        </p:txBody>
      </p:sp>
      <p:sp>
        <p:nvSpPr>
          <p:cNvPr id="22" name="Tijdelijke aanduiding voor voettekst 21"/>
          <p:cNvSpPr>
            <a:spLocks noGrp="1"/>
          </p:cNvSpPr>
          <p:nvPr>
            <p:ph type="ftr" sz="quarter" idx="3"/>
          </p:nvPr>
        </p:nvSpPr>
        <p:spPr>
          <a:xfrm>
            <a:off x="5018834" y="6863325"/>
            <a:ext cx="2693489" cy="391073"/>
          </a:xfrm>
          <a:prstGeom prst="rect">
            <a:avLst/>
          </a:prstGeom>
        </p:spPr>
        <p:txBody>
          <a:bodyPr vert="horz" lIns="100794" tIns="50397" rIns="100794" bIns="50397" anchor="b"/>
          <a:lstStyle>
            <a:lvl1pPr algn="r" eaLnBrk="1" latinLnBrk="0" hangingPunct="1">
              <a:defRPr kumimoji="0" sz="1100">
                <a:solidFill>
                  <a:schemeClr val="tx1"/>
                </a:solidFill>
              </a:defRPr>
            </a:lvl1pPr>
            <a:extLst/>
          </a:lstStyle>
          <a:p>
            <a:pPr lvl="0"/>
            <a:r>
              <a:rPr lang="nl-BE" smtClean="0"/>
              <a:t>BitMappers Computerclub </a:t>
            </a:r>
            <a:endParaRPr lang="nl-BE"/>
          </a:p>
        </p:txBody>
      </p:sp>
      <p:sp>
        <p:nvSpPr>
          <p:cNvPr id="18" name="Tijdelijke aanduiding voor dianummer 17"/>
          <p:cNvSpPr>
            <a:spLocks noGrp="1"/>
          </p:cNvSpPr>
          <p:nvPr>
            <p:ph type="sldNum" sz="quarter" idx="4"/>
          </p:nvPr>
        </p:nvSpPr>
        <p:spPr>
          <a:xfrm>
            <a:off x="9908333" y="6863325"/>
            <a:ext cx="419100" cy="391073"/>
          </a:xfrm>
          <a:prstGeom prst="rect">
            <a:avLst/>
          </a:prstGeom>
        </p:spPr>
        <p:txBody>
          <a:bodyPr vert="horz" lIns="100794" tIns="50397" rIns="100794" bIns="50397" anchor="b"/>
          <a:lstStyle>
            <a:lvl1pPr algn="r" eaLnBrk="1" latinLnBrk="0" hangingPunct="1">
              <a:defRPr kumimoji="0" sz="1100" b="0">
                <a:solidFill>
                  <a:schemeClr val="tx1"/>
                </a:solidFill>
              </a:defRPr>
            </a:lvl1pPr>
            <a:extLst/>
          </a:lstStyle>
          <a:p>
            <a:pPr lvl="0"/>
            <a:fld id="{292F1880-A79C-444B-A8EA-4F445B55B30B}" type="slidenum">
              <a:rPr lang="nl-BE" smtClean="0"/>
              <a:pPr lvl="0"/>
              <a:t>‹nr.›</a:t>
            </a:fld>
            <a:endParaRPr lang="nl-B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45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403177" indent="-282224" algn="l" rtl="0" eaLnBrk="1" latinLnBrk="0" hangingPunct="1">
        <a:spcBef>
          <a:spcPts val="441"/>
        </a:spcBef>
        <a:spcAft>
          <a:spcPts val="0"/>
        </a:spcAft>
        <a:buClr>
          <a:schemeClr val="accent1"/>
        </a:buClr>
        <a:buSzPct val="68000"/>
        <a:buFont typeface="Wingdings 3"/>
        <a:buChar char=""/>
        <a:defRPr kumimoji="0" sz="3000" kern="1200">
          <a:solidFill>
            <a:schemeClr val="tx1"/>
          </a:solidFill>
          <a:latin typeface="+mn-lt"/>
          <a:ea typeface="+mn-ea"/>
          <a:cs typeface="+mn-cs"/>
        </a:defRPr>
      </a:lvl1pPr>
      <a:lvl2pPr marL="685401" indent="-251986" algn="l" rtl="0" eaLnBrk="1" latinLnBrk="0" hangingPunct="1">
        <a:spcBef>
          <a:spcPts val="357"/>
        </a:spcBef>
        <a:buClr>
          <a:schemeClr val="accent1"/>
        </a:buClr>
        <a:buFont typeface="Verdana"/>
        <a:buChar char="◦"/>
        <a:defRPr kumimoji="0" sz="2500" kern="1200">
          <a:solidFill>
            <a:schemeClr val="tx1"/>
          </a:solidFill>
          <a:latin typeface="+mn-lt"/>
          <a:ea typeface="+mn-ea"/>
          <a:cs typeface="+mn-cs"/>
        </a:defRPr>
      </a:lvl2pPr>
      <a:lvl3pPr marL="947467" indent="-251986" algn="l" rtl="0" eaLnBrk="1" latinLnBrk="0" hangingPunct="1">
        <a:spcBef>
          <a:spcPts val="386"/>
        </a:spcBef>
        <a:buClr>
          <a:schemeClr val="accent2"/>
        </a:buClr>
        <a:buSzPct val="100000"/>
        <a:buFont typeface="Wingdings 2"/>
        <a:buChar char=""/>
        <a:defRPr kumimoji="0" sz="2300" kern="1200">
          <a:solidFill>
            <a:schemeClr val="tx1"/>
          </a:solidFill>
          <a:latin typeface="+mn-lt"/>
          <a:ea typeface="+mn-ea"/>
          <a:cs typeface="+mn-cs"/>
        </a:defRPr>
      </a:lvl3pPr>
      <a:lvl4pPr marL="1259929" indent="-251986" algn="l" rtl="0" eaLnBrk="1" latinLnBrk="0" hangingPunct="1">
        <a:spcBef>
          <a:spcPts val="386"/>
        </a:spcBef>
        <a:buClr>
          <a:schemeClr val="accent2"/>
        </a:buClr>
        <a:buFont typeface="Wingdings 2"/>
        <a:buChar char=""/>
        <a:defRPr kumimoji="0" sz="2100" kern="1200">
          <a:solidFill>
            <a:schemeClr val="tx1"/>
          </a:solidFill>
          <a:latin typeface="+mn-lt"/>
          <a:ea typeface="+mn-ea"/>
          <a:cs typeface="+mn-cs"/>
        </a:defRPr>
      </a:lvl4pPr>
      <a:lvl5pPr marL="1511915" indent="-251986" algn="l" rtl="0" eaLnBrk="1" latinLnBrk="0" hangingPunct="1">
        <a:spcBef>
          <a:spcPts val="386"/>
        </a:spcBef>
        <a:buClr>
          <a:schemeClr val="accent2"/>
        </a:buClr>
        <a:buFont typeface="Wingdings 2"/>
        <a:buChar char=""/>
        <a:defRPr kumimoji="0" sz="2000" kern="1200">
          <a:solidFill>
            <a:schemeClr val="tx1"/>
          </a:solidFill>
          <a:latin typeface="+mn-lt"/>
          <a:ea typeface="+mn-ea"/>
          <a:cs typeface="+mn-cs"/>
        </a:defRPr>
      </a:lvl5pPr>
      <a:lvl6pPr marL="1763900" indent="-251986" algn="l" rtl="0" eaLnBrk="1" latinLnBrk="0" hangingPunct="1">
        <a:spcBef>
          <a:spcPts val="386"/>
        </a:spcBef>
        <a:buClr>
          <a:schemeClr val="accent3"/>
        </a:buClr>
        <a:buFont typeface="Wingdings 2"/>
        <a:buChar char=""/>
        <a:defRPr kumimoji="0" sz="2000" kern="1200">
          <a:solidFill>
            <a:schemeClr val="tx1"/>
          </a:solidFill>
          <a:latin typeface="+mn-lt"/>
          <a:ea typeface="+mn-ea"/>
          <a:cs typeface="+mn-cs"/>
        </a:defRPr>
      </a:lvl6pPr>
      <a:lvl7pPr marL="2015886" indent="-251986"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7pPr>
      <a:lvl8pPr marL="2267872" indent="-251986"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8pPr>
      <a:lvl9pPr marL="2519858" indent="-251986" algn="l" rtl="0" eaLnBrk="1" latinLnBrk="0" hangingPunct="1">
        <a:spcBef>
          <a:spcPts val="386"/>
        </a:spcBef>
        <a:buClr>
          <a:schemeClr val="accent3"/>
        </a:buClr>
        <a:buFont typeface="Wingdings 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503972" algn="l" rtl="0" eaLnBrk="1" latinLnBrk="0" hangingPunct="1">
        <a:defRPr kumimoji="0" kern="1200">
          <a:solidFill>
            <a:schemeClr val="tx1"/>
          </a:solidFill>
          <a:latin typeface="+mn-lt"/>
          <a:ea typeface="+mn-ea"/>
          <a:cs typeface="+mn-cs"/>
        </a:defRPr>
      </a:lvl2pPr>
      <a:lvl3pPr marL="1007943" algn="l" rtl="0" eaLnBrk="1" latinLnBrk="0" hangingPunct="1">
        <a:defRPr kumimoji="0" kern="1200">
          <a:solidFill>
            <a:schemeClr val="tx1"/>
          </a:solidFill>
          <a:latin typeface="+mn-lt"/>
          <a:ea typeface="+mn-ea"/>
          <a:cs typeface="+mn-cs"/>
        </a:defRPr>
      </a:lvl3pPr>
      <a:lvl4pPr marL="1511915" algn="l" rtl="0" eaLnBrk="1" latinLnBrk="0" hangingPunct="1">
        <a:defRPr kumimoji="0" kern="1200">
          <a:solidFill>
            <a:schemeClr val="tx1"/>
          </a:solidFill>
          <a:latin typeface="+mn-lt"/>
          <a:ea typeface="+mn-ea"/>
          <a:cs typeface="+mn-cs"/>
        </a:defRPr>
      </a:lvl4pPr>
      <a:lvl5pPr marL="2015886" algn="l" rtl="0" eaLnBrk="1" latinLnBrk="0" hangingPunct="1">
        <a:defRPr kumimoji="0" kern="1200">
          <a:solidFill>
            <a:schemeClr val="tx1"/>
          </a:solidFill>
          <a:latin typeface="+mn-lt"/>
          <a:ea typeface="+mn-ea"/>
          <a:cs typeface="+mn-cs"/>
        </a:defRPr>
      </a:lvl5pPr>
      <a:lvl6pPr marL="2519858" algn="l" rtl="0" eaLnBrk="1" latinLnBrk="0" hangingPunct="1">
        <a:defRPr kumimoji="0" kern="1200">
          <a:solidFill>
            <a:schemeClr val="tx1"/>
          </a:solidFill>
          <a:latin typeface="+mn-lt"/>
          <a:ea typeface="+mn-ea"/>
          <a:cs typeface="+mn-cs"/>
        </a:defRPr>
      </a:lvl6pPr>
      <a:lvl7pPr marL="3023829" algn="l" rtl="0" eaLnBrk="1" latinLnBrk="0" hangingPunct="1">
        <a:defRPr kumimoji="0" kern="1200">
          <a:solidFill>
            <a:schemeClr val="tx1"/>
          </a:solidFill>
          <a:latin typeface="+mn-lt"/>
          <a:ea typeface="+mn-ea"/>
          <a:cs typeface="+mn-cs"/>
        </a:defRPr>
      </a:lvl7pPr>
      <a:lvl8pPr marL="3527801" algn="l" rtl="0" eaLnBrk="1" latinLnBrk="0" hangingPunct="1">
        <a:defRPr kumimoji="0" kern="1200">
          <a:solidFill>
            <a:schemeClr val="tx1"/>
          </a:solidFill>
          <a:latin typeface="+mn-lt"/>
          <a:ea typeface="+mn-ea"/>
          <a:cs typeface="+mn-cs"/>
        </a:defRPr>
      </a:lvl8pPr>
      <a:lvl9pPr marL="4031772"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dropbox.com/home"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hyperlink" Target="https://mega.nz/pro"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hyperlink" Target="https://drive.google.com/drive/my-drive"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hyperlink" Target="https://www.box.com/nl-nl/hom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hyperlink" Target="https://onedrive.live.com/?id=root&amp;cid=DA4B094679D3BED1"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s://www.onlyoffice.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www.adobe.com/be_nl/creativecloud.html?mv=search&amp;s_kwcid=AL!3085!3!98751913344!e!!g!!adobe%20creative%20cloud&amp;ef_id=Vxd3yAAABXq-xEnW:20170216105309:s" TargetMode="External"/><Relationship Id="rId5" Type="http://schemas.openxmlformats.org/officeDocument/2006/relationships/image" Target="../media/image26.jpeg"/><Relationship Id="rId4" Type="http://schemas.openxmlformats.org/officeDocument/2006/relationships/hyperlink" Target="https://products.office.com/nl-BE/business/get-latest-office-365-for-your-business-with-2016-apps?&amp;omkt=nl-BE&amp;WT.mc_id=PS_Google_O365SMB_office365&amp;WT.srch=1"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9.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pic>
        <p:nvPicPr>
          <p:cNvPr id="3" name="Afbeelding 2"/>
          <p:cNvPicPr>
            <a:picLocks noChangeAspect="1"/>
          </p:cNvPicPr>
          <p:nvPr/>
        </p:nvPicPr>
        <p:blipFill>
          <a:blip r:embed="rId4" cstate="print">
            <a:alphaModFix/>
            <a:lum/>
          </a:blip>
          <a:srcRect/>
          <a:stretch>
            <a:fillRect/>
          </a:stretch>
        </p:blipFill>
        <p:spPr>
          <a:xfrm>
            <a:off x="3143147" y="2903048"/>
            <a:ext cx="3959501" cy="2776317"/>
          </a:xfrm>
          <a:prstGeom prst="rect">
            <a:avLst/>
          </a:prstGeom>
          <a:noFill/>
          <a:ln>
            <a:noFill/>
          </a:ln>
        </p:spPr>
      </p:pic>
      <p:sp>
        <p:nvSpPr>
          <p:cNvPr id="4" name="Tijdelijke aanduiding voor voettekst 3"/>
          <p:cNvSpPr>
            <a:spLocks noGrp="1"/>
          </p:cNvSpPr>
          <p:nvPr>
            <p:ph type="ftr" sz="quarter" idx="11"/>
          </p:nvPr>
        </p:nvSpPr>
        <p:spPr/>
        <p:txBody>
          <a:bodyPr/>
          <a:lstStyle/>
          <a:p>
            <a:pPr lvl="0"/>
            <a:r>
              <a:rPr lang="nl-BE" dirty="0" err="1" smtClean="0"/>
              <a:t>BitMappers</a:t>
            </a:r>
            <a:r>
              <a:rPr lang="nl-BE" smtClean="0"/>
              <a:t> Computerclub </a:t>
            </a:r>
            <a:endParaRPr lang="nl-BE"/>
          </a:p>
        </p:txBody>
      </p:sp>
      <p:sp>
        <p:nvSpPr>
          <p:cNvPr id="5" name="Tijdelijke aanduiding voor dianummer 4"/>
          <p:cNvSpPr>
            <a:spLocks noGrp="1"/>
          </p:cNvSpPr>
          <p:nvPr>
            <p:ph type="sldNum" sz="quarter" idx="12"/>
          </p:nvPr>
        </p:nvSpPr>
        <p:spPr/>
        <p:txBody>
          <a:bodyPr/>
          <a:lstStyle/>
          <a:p>
            <a:pPr lvl="0"/>
            <a:fld id="{4AE34DD6-8CB3-4E37-B895-111B3313E159}" type="slidenum">
              <a:rPr lang="nl-BE" smtClean="0"/>
              <a:pPr lvl="0"/>
              <a:t>1</a:t>
            </a:fld>
            <a:endParaRPr lang="nl-BE"/>
          </a:p>
        </p:txBody>
      </p:sp>
      <p:sp>
        <p:nvSpPr>
          <p:cNvPr id="6" name="Tijdelijke aanduiding voor datum 5"/>
          <p:cNvSpPr>
            <a:spLocks noGrp="1"/>
          </p:cNvSpPr>
          <p:nvPr>
            <p:ph type="dt" sz="half" idx="10"/>
          </p:nvPr>
        </p:nvSpPr>
        <p:spPr/>
        <p:txBody>
          <a:bodyPr/>
          <a:lstStyle/>
          <a:p>
            <a:pPr lvl="0"/>
            <a:r>
              <a:rPr lang="nl-BE" smtClean="0"/>
              <a:t>17/02/2017</a:t>
            </a:r>
            <a:endParaRPr lang="nl-BE"/>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2</a:t>
            </a:fld>
            <a:endParaRPr lang="nl-BE"/>
          </a:p>
        </p:txBody>
      </p:sp>
      <p:pic>
        <p:nvPicPr>
          <p:cNvPr id="5" name="Afbeelding 4"/>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pic>
        <p:nvPicPr>
          <p:cNvPr id="7" name="Afbeelding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0320" y="2693149"/>
            <a:ext cx="1974969" cy="27577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41944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sp>
        <p:nvSpPr>
          <p:cNvPr id="3" name="Ondertitel 2"/>
          <p:cNvSpPr txBox="1">
            <a:spLocks noGrp="1"/>
          </p:cNvSpPr>
          <p:nvPr>
            <p:ph type="subTitle" idx="4294967295"/>
          </p:nvPr>
        </p:nvSpPr>
        <p:spPr>
          <a:xfrm>
            <a:off x="1" y="3078821"/>
            <a:ext cx="10477500" cy="3148234"/>
          </a:xfrm>
        </p:spPr>
        <p:txBody>
          <a:bodyPr wrap="square"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buNone/>
            </a:pPr>
            <a:r>
              <a:rPr lang="nl-BE" dirty="0" smtClean="0">
                <a:solidFill>
                  <a:schemeClr val="bg2">
                    <a:lumMod val="25000"/>
                  </a:schemeClr>
                </a:solidFill>
              </a:rPr>
              <a:t>P </a:t>
            </a:r>
            <a:r>
              <a:rPr lang="nl-BE" dirty="0">
                <a:solidFill>
                  <a:schemeClr val="bg2">
                    <a:lumMod val="25000"/>
                  </a:schemeClr>
                </a:solidFill>
              </a:rPr>
              <a:t>R O G R A M </a:t>
            </a:r>
            <a:r>
              <a:rPr lang="nl-BE" dirty="0" err="1">
                <a:solidFill>
                  <a:schemeClr val="bg2">
                    <a:lumMod val="25000"/>
                  </a:schemeClr>
                </a:solidFill>
              </a:rPr>
              <a:t>M</a:t>
            </a:r>
            <a:r>
              <a:rPr lang="nl-BE" dirty="0">
                <a:solidFill>
                  <a:schemeClr val="bg2">
                    <a:lumMod val="25000"/>
                  </a:schemeClr>
                </a:solidFill>
              </a:rPr>
              <a:t> A</a:t>
            </a:r>
          </a:p>
          <a:p>
            <a:pPr marL="0" lvl="0" indent="0" algn="ctr">
              <a:buNone/>
            </a:pPr>
            <a:endParaRPr lang="nl-BE" dirty="0"/>
          </a:p>
          <a:p>
            <a:pPr marL="0" lvl="0" indent="0" algn="ctr">
              <a:buNone/>
            </a:pPr>
            <a:r>
              <a:rPr lang="nl-BE" dirty="0">
                <a:solidFill>
                  <a:schemeClr val="bg2">
                    <a:lumMod val="25000"/>
                  </a:schemeClr>
                </a:solidFill>
              </a:rPr>
              <a:t>Welkom</a:t>
            </a:r>
          </a:p>
          <a:p>
            <a:pPr marL="0" lvl="0" indent="0" algn="ctr">
              <a:buNone/>
            </a:pPr>
            <a:r>
              <a:rPr lang="nl-BE" dirty="0">
                <a:solidFill>
                  <a:schemeClr val="bg2">
                    <a:lumMod val="25000"/>
                  </a:schemeClr>
                </a:solidFill>
              </a:rPr>
              <a:t>Software &amp; storage as a service</a:t>
            </a:r>
          </a:p>
          <a:p>
            <a:pPr marL="0" lvl="0" indent="0" algn="ctr">
              <a:buNone/>
            </a:pPr>
            <a:r>
              <a:rPr lang="nl-BE" dirty="0">
                <a:solidFill>
                  <a:schemeClr val="bg2">
                    <a:lumMod val="25000"/>
                  </a:schemeClr>
                </a:solidFill>
              </a:rPr>
              <a:t>Pauze</a:t>
            </a:r>
          </a:p>
          <a:p>
            <a:pPr marL="0" lvl="0" indent="0" algn="ctr">
              <a:buNone/>
            </a:pPr>
            <a:r>
              <a:rPr lang="nl-BE" dirty="0">
                <a:solidFill>
                  <a:schemeClr val="bg2">
                    <a:lumMod val="25000"/>
                  </a:schemeClr>
                </a:solidFill>
              </a:rPr>
              <a:t>Q &amp; A</a:t>
            </a:r>
          </a:p>
        </p:txBody>
      </p:sp>
      <p:sp>
        <p:nvSpPr>
          <p:cNvPr id="4" name="Tijdelijke aanduiding voor voettekst 3"/>
          <p:cNvSpPr>
            <a:spLocks noGrp="1"/>
          </p:cNvSpPr>
          <p:nvPr>
            <p:ph type="ftr" sz="quarter" idx="11"/>
          </p:nvPr>
        </p:nvSpPr>
        <p:spPr/>
        <p:txBody>
          <a:bodyPr/>
          <a:lstStyle/>
          <a:p>
            <a:pPr lvl="0"/>
            <a:r>
              <a:rPr lang="nl-BE" smtClean="0"/>
              <a:t>BitMappers Computerclub </a:t>
            </a:r>
            <a:endParaRPr lang="nl-BE"/>
          </a:p>
        </p:txBody>
      </p:sp>
      <p:sp>
        <p:nvSpPr>
          <p:cNvPr id="5" name="Tijdelijke aanduiding voor dianummer 4"/>
          <p:cNvSpPr>
            <a:spLocks noGrp="1"/>
          </p:cNvSpPr>
          <p:nvPr>
            <p:ph type="sldNum" sz="quarter" idx="12"/>
          </p:nvPr>
        </p:nvSpPr>
        <p:spPr/>
        <p:txBody>
          <a:bodyPr/>
          <a:lstStyle/>
          <a:p>
            <a:pPr lvl="0"/>
            <a:fld id="{4AE34DD6-8CB3-4E37-B895-111B3313E159}" type="slidenum">
              <a:rPr lang="nl-BE" smtClean="0"/>
              <a:pPr lvl="0"/>
              <a:t>3</a:t>
            </a:fld>
            <a:endParaRPr lang="nl-BE"/>
          </a:p>
        </p:txBody>
      </p:sp>
      <p:sp>
        <p:nvSpPr>
          <p:cNvPr id="6" name="Tijdelijke aanduiding voor datum 5"/>
          <p:cNvSpPr>
            <a:spLocks noGrp="1"/>
          </p:cNvSpPr>
          <p:nvPr>
            <p:ph type="dt" sz="half" idx="10"/>
          </p:nvPr>
        </p:nvSpPr>
        <p:spPr/>
        <p:txBody>
          <a:bodyPr/>
          <a:lstStyle/>
          <a:p>
            <a:pPr lvl="0"/>
            <a:r>
              <a:rPr lang="nl-BE" smtClean="0"/>
              <a:t>17/02/2017</a:t>
            </a:r>
            <a:endParaRPr lang="nl-BE"/>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sp>
        <p:nvSpPr>
          <p:cNvPr id="3" name="Ondertitel 2"/>
          <p:cNvSpPr txBox="1">
            <a:spLocks noGrp="1"/>
          </p:cNvSpPr>
          <p:nvPr>
            <p:ph type="subTitle" idx="4294967295"/>
          </p:nvPr>
        </p:nvSpPr>
        <p:spPr>
          <a:xfrm>
            <a:off x="523841" y="2028382"/>
            <a:ext cx="9953659" cy="4154170"/>
          </a:xfrm>
        </p:spPr>
        <p:txBody>
          <a:bodyPr wrap="square"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buNone/>
            </a:pPr>
            <a:r>
              <a:rPr lang="nl-BE" dirty="0" smtClean="0">
                <a:solidFill>
                  <a:schemeClr val="bg2">
                    <a:lumMod val="25000"/>
                  </a:schemeClr>
                </a:solidFill>
              </a:rPr>
              <a:t>Opslag wordt steeds goedkoper…</a:t>
            </a:r>
          </a:p>
          <a:p>
            <a:pPr marL="0" lvl="0" indent="0" algn="l">
              <a:buNone/>
            </a:pPr>
            <a:endParaRPr lang="nl-BE" dirty="0">
              <a:solidFill>
                <a:schemeClr val="bg2">
                  <a:lumMod val="25000"/>
                </a:schemeClr>
              </a:solidFill>
            </a:endParaRPr>
          </a:p>
          <a:p>
            <a:pPr marL="0" lvl="0" indent="0" algn="l">
              <a:buNone/>
            </a:pPr>
            <a:r>
              <a:rPr lang="nl-BE" dirty="0" smtClean="0">
                <a:solidFill>
                  <a:schemeClr val="bg2">
                    <a:lumMod val="25000"/>
                  </a:schemeClr>
                </a:solidFill>
              </a:rPr>
              <a:t>Een Western Digital 2TB HDD voor € 62……</a:t>
            </a:r>
          </a:p>
          <a:p>
            <a:pPr marL="0" lvl="0" indent="0" algn="l">
              <a:buNone/>
            </a:pPr>
            <a:r>
              <a:rPr lang="nl-BE" dirty="0" smtClean="0">
                <a:solidFill>
                  <a:schemeClr val="bg2">
                    <a:lumMod val="25000"/>
                  </a:schemeClr>
                </a:solidFill>
              </a:rPr>
              <a:t>Een Samsung 1TB SSD voor minder dan € 350…..</a:t>
            </a:r>
          </a:p>
          <a:p>
            <a:pPr marL="0" lvl="0" indent="0" algn="l">
              <a:buNone/>
            </a:pPr>
            <a:endParaRPr lang="nl-BE" dirty="0" smtClean="0">
              <a:solidFill>
                <a:schemeClr val="bg2">
                  <a:lumMod val="25000"/>
                </a:schemeClr>
              </a:solidFill>
            </a:endParaRPr>
          </a:p>
          <a:p>
            <a:pPr marL="0" lvl="0" indent="0" algn="l">
              <a:buNone/>
            </a:pPr>
            <a:endParaRPr lang="nl-BE" dirty="0">
              <a:solidFill>
                <a:schemeClr val="bg2">
                  <a:lumMod val="25000"/>
                </a:schemeClr>
              </a:solidFill>
            </a:endParaRPr>
          </a:p>
          <a:p>
            <a:pPr marL="0" lvl="0" indent="0" algn="ctr">
              <a:buNone/>
            </a:pPr>
            <a:r>
              <a:rPr lang="nl-BE" dirty="0" smtClean="0">
                <a:solidFill>
                  <a:schemeClr val="bg2">
                    <a:lumMod val="25000"/>
                  </a:schemeClr>
                </a:solidFill>
              </a:rPr>
              <a:t>Waarom dan kiezen voor opslag in de </a:t>
            </a:r>
            <a:r>
              <a:rPr lang="nl-BE" dirty="0" err="1" smtClean="0">
                <a:solidFill>
                  <a:schemeClr val="bg2">
                    <a:lumMod val="25000"/>
                  </a:schemeClr>
                </a:solidFill>
              </a:rPr>
              <a:t>cloud</a:t>
            </a:r>
            <a:r>
              <a:rPr lang="nl-BE" dirty="0" smtClean="0">
                <a:solidFill>
                  <a:schemeClr val="bg2">
                    <a:lumMod val="25000"/>
                  </a:schemeClr>
                </a:solidFill>
              </a:rPr>
              <a:t>?</a:t>
            </a:r>
          </a:p>
          <a:p>
            <a:pPr marL="0" lvl="0" indent="0" algn="l">
              <a:buNone/>
            </a:pPr>
            <a:endParaRPr lang="nl-BE" dirty="0">
              <a:solidFill>
                <a:schemeClr val="bg2">
                  <a:lumMod val="25000"/>
                </a:schemeClr>
              </a:solidFill>
            </a:endParaRPr>
          </a:p>
        </p:txBody>
      </p:sp>
      <p:sp>
        <p:nvSpPr>
          <p:cNvPr id="4" name="Tijdelijke aanduiding voor voettekst 3"/>
          <p:cNvSpPr>
            <a:spLocks noGrp="1"/>
          </p:cNvSpPr>
          <p:nvPr>
            <p:ph type="ftr" sz="quarter" idx="11"/>
          </p:nvPr>
        </p:nvSpPr>
        <p:spPr/>
        <p:txBody>
          <a:bodyPr/>
          <a:lstStyle/>
          <a:p>
            <a:pPr lvl="0"/>
            <a:r>
              <a:rPr lang="nl-BE" smtClean="0"/>
              <a:t>BitMappers Computerclub </a:t>
            </a:r>
            <a:endParaRPr lang="nl-BE"/>
          </a:p>
        </p:txBody>
      </p:sp>
      <p:sp>
        <p:nvSpPr>
          <p:cNvPr id="5" name="Tijdelijke aanduiding voor dianummer 4"/>
          <p:cNvSpPr>
            <a:spLocks noGrp="1"/>
          </p:cNvSpPr>
          <p:nvPr>
            <p:ph type="sldNum" sz="quarter" idx="12"/>
          </p:nvPr>
        </p:nvSpPr>
        <p:spPr/>
        <p:txBody>
          <a:bodyPr/>
          <a:lstStyle/>
          <a:p>
            <a:pPr lvl="0"/>
            <a:fld id="{4AE34DD6-8CB3-4E37-B895-111B3313E159}" type="slidenum">
              <a:rPr lang="nl-BE" smtClean="0"/>
              <a:pPr lvl="0"/>
              <a:t>4</a:t>
            </a:fld>
            <a:endParaRPr lang="nl-BE"/>
          </a:p>
        </p:txBody>
      </p:sp>
      <p:sp>
        <p:nvSpPr>
          <p:cNvPr id="6" name="Tijdelijke aanduiding voor datum 5"/>
          <p:cNvSpPr>
            <a:spLocks noGrp="1"/>
          </p:cNvSpPr>
          <p:nvPr>
            <p:ph type="dt" sz="half" idx="10"/>
          </p:nvPr>
        </p:nvSpPr>
        <p:spPr/>
        <p:txBody>
          <a:bodyPr/>
          <a:lstStyle/>
          <a:p>
            <a:pPr lvl="0"/>
            <a:r>
              <a:rPr lang="nl-BE" smtClean="0"/>
              <a:t>17/02/2017</a:t>
            </a:r>
            <a:endParaRPr lang="nl-BE"/>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sp>
        <p:nvSpPr>
          <p:cNvPr id="3" name="Ondertitel 2"/>
          <p:cNvSpPr txBox="1">
            <a:spLocks noGrp="1"/>
          </p:cNvSpPr>
          <p:nvPr>
            <p:ph type="subTitle" idx="4294967295"/>
          </p:nvPr>
        </p:nvSpPr>
        <p:spPr>
          <a:xfrm>
            <a:off x="523841" y="2028382"/>
            <a:ext cx="9953659" cy="5077499"/>
          </a:xfrm>
        </p:spPr>
        <p:txBody>
          <a:bodyPr wrap="square"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buNone/>
            </a:pPr>
            <a:r>
              <a:rPr lang="nl-BE" dirty="0">
                <a:solidFill>
                  <a:schemeClr val="bg2">
                    <a:lumMod val="25000"/>
                  </a:schemeClr>
                </a:solidFill>
              </a:rPr>
              <a:t>Wat is 'De </a:t>
            </a:r>
            <a:r>
              <a:rPr lang="nl-BE" dirty="0" err="1" smtClean="0">
                <a:solidFill>
                  <a:schemeClr val="bg2">
                    <a:lumMod val="25000"/>
                  </a:schemeClr>
                </a:solidFill>
              </a:rPr>
              <a:t>cloud</a:t>
            </a:r>
            <a:r>
              <a:rPr lang="nl-BE" dirty="0" smtClean="0">
                <a:solidFill>
                  <a:schemeClr val="bg2">
                    <a:lumMod val="25000"/>
                  </a:schemeClr>
                </a:solidFill>
              </a:rPr>
              <a:t>'?</a:t>
            </a:r>
            <a:endParaRPr lang="nl-BE" dirty="0">
              <a:solidFill>
                <a:schemeClr val="bg2">
                  <a:lumMod val="25000"/>
                </a:schemeClr>
              </a:solidFill>
            </a:endParaRPr>
          </a:p>
          <a:p>
            <a:pPr marL="0" lvl="0" indent="0" algn="ctr">
              <a:buNone/>
            </a:pPr>
            <a:endParaRPr lang="nl-BE" dirty="0">
              <a:solidFill>
                <a:schemeClr val="bg2">
                  <a:lumMod val="25000"/>
                </a:schemeClr>
              </a:solidFill>
            </a:endParaRPr>
          </a:p>
          <a:p>
            <a:pPr marL="0" lvl="0" indent="0" algn="ctr">
              <a:buNone/>
            </a:pPr>
            <a:r>
              <a:rPr lang="nl-BE" dirty="0">
                <a:solidFill>
                  <a:schemeClr val="bg2">
                    <a:lumMod val="25000"/>
                  </a:schemeClr>
                </a:solidFill>
              </a:rPr>
              <a:t>De C</a:t>
            </a:r>
            <a:r>
              <a:rPr lang="nl-BE" dirty="0" smtClean="0">
                <a:solidFill>
                  <a:schemeClr val="bg2">
                    <a:lumMod val="25000"/>
                  </a:schemeClr>
                </a:solidFill>
              </a:rPr>
              <a:t>loud </a:t>
            </a:r>
            <a:r>
              <a:rPr lang="nl-BE" dirty="0">
                <a:solidFill>
                  <a:schemeClr val="bg2">
                    <a:lumMod val="25000"/>
                  </a:schemeClr>
                </a:solidFill>
              </a:rPr>
              <a:t>is …..het internet.</a:t>
            </a:r>
          </a:p>
          <a:p>
            <a:pPr marL="0" lvl="0" indent="0" algn="ctr">
              <a:buNone/>
            </a:pPr>
            <a:endParaRPr lang="nl-BE" dirty="0">
              <a:solidFill>
                <a:schemeClr val="bg2">
                  <a:lumMod val="25000"/>
                </a:schemeClr>
              </a:solidFill>
            </a:endParaRPr>
          </a:p>
          <a:p>
            <a:pPr marL="0" lvl="0" indent="0" algn="l">
              <a:buNone/>
            </a:pPr>
            <a:r>
              <a:rPr lang="nl-BE" dirty="0">
                <a:solidFill>
                  <a:schemeClr val="bg2">
                    <a:lumMod val="25000"/>
                  </a:schemeClr>
                </a:solidFill>
              </a:rPr>
              <a:t>Een aanbieder die </a:t>
            </a:r>
            <a:r>
              <a:rPr lang="nl-BE" dirty="0" smtClean="0">
                <a:solidFill>
                  <a:schemeClr val="bg2">
                    <a:lumMod val="25000"/>
                  </a:schemeClr>
                </a:solidFill>
              </a:rPr>
              <a:t>iets </a:t>
            </a:r>
            <a:r>
              <a:rPr lang="nl-BE" dirty="0">
                <a:solidFill>
                  <a:schemeClr val="bg2">
                    <a:lumMod val="25000"/>
                  </a:schemeClr>
                </a:solidFill>
              </a:rPr>
              <a:t>“met de Cloud” doet, biedt dus een dienst aan, waarmee dingen op het internet gebeuren.</a:t>
            </a:r>
          </a:p>
          <a:p>
            <a:pPr marL="0" lvl="0" indent="0" algn="l">
              <a:buNone/>
            </a:pPr>
            <a:endParaRPr lang="nl-BE" dirty="0">
              <a:solidFill>
                <a:schemeClr val="bg2">
                  <a:lumMod val="25000"/>
                </a:schemeClr>
              </a:solidFill>
            </a:endParaRPr>
          </a:p>
          <a:p>
            <a:pPr marL="0" lvl="0" indent="0" algn="l">
              <a:buNone/>
            </a:pPr>
            <a:r>
              <a:rPr lang="nl-BE" dirty="0">
                <a:solidFill>
                  <a:schemeClr val="bg2">
                    <a:lumMod val="25000"/>
                  </a:schemeClr>
                </a:solidFill>
              </a:rPr>
              <a:t>Sommigen zijn gratis, anderen zijn minder </a:t>
            </a:r>
            <a:r>
              <a:rPr lang="nl-BE" dirty="0" smtClean="0">
                <a:solidFill>
                  <a:schemeClr val="bg2">
                    <a:lumMod val="25000"/>
                  </a:schemeClr>
                </a:solidFill>
              </a:rPr>
              <a:t>gratis</a:t>
            </a:r>
            <a:endParaRPr lang="nl-BE" dirty="0">
              <a:solidFill>
                <a:schemeClr val="bg2">
                  <a:lumMod val="25000"/>
                </a:schemeClr>
              </a:solidFill>
            </a:endParaRPr>
          </a:p>
          <a:p>
            <a:pPr marL="0" lvl="0" indent="0" algn="l">
              <a:buNone/>
            </a:pPr>
            <a:r>
              <a:rPr lang="nl-BE" dirty="0"/>
              <a:t> </a:t>
            </a:r>
          </a:p>
        </p:txBody>
      </p:sp>
      <p:sp>
        <p:nvSpPr>
          <p:cNvPr id="4" name="Tijdelijke aanduiding voor voettekst 3"/>
          <p:cNvSpPr>
            <a:spLocks noGrp="1"/>
          </p:cNvSpPr>
          <p:nvPr>
            <p:ph type="ftr" sz="quarter" idx="11"/>
          </p:nvPr>
        </p:nvSpPr>
        <p:spPr/>
        <p:txBody>
          <a:bodyPr/>
          <a:lstStyle/>
          <a:p>
            <a:pPr lvl="0"/>
            <a:r>
              <a:rPr lang="nl-BE" smtClean="0"/>
              <a:t>BitMappers Computerclub </a:t>
            </a:r>
            <a:endParaRPr lang="nl-BE"/>
          </a:p>
        </p:txBody>
      </p:sp>
      <p:sp>
        <p:nvSpPr>
          <p:cNvPr id="5" name="Tijdelijke aanduiding voor dianummer 4"/>
          <p:cNvSpPr>
            <a:spLocks noGrp="1"/>
          </p:cNvSpPr>
          <p:nvPr>
            <p:ph type="sldNum" sz="quarter" idx="12"/>
          </p:nvPr>
        </p:nvSpPr>
        <p:spPr/>
        <p:txBody>
          <a:bodyPr/>
          <a:lstStyle/>
          <a:p>
            <a:pPr lvl="0"/>
            <a:fld id="{4AE34DD6-8CB3-4E37-B895-111B3313E159}" type="slidenum">
              <a:rPr lang="nl-BE" smtClean="0"/>
              <a:pPr lvl="0"/>
              <a:t>5</a:t>
            </a:fld>
            <a:endParaRPr lang="nl-BE"/>
          </a:p>
        </p:txBody>
      </p:sp>
      <p:sp>
        <p:nvSpPr>
          <p:cNvPr id="6" name="Tijdelijke aanduiding voor datum 5"/>
          <p:cNvSpPr>
            <a:spLocks noGrp="1"/>
          </p:cNvSpPr>
          <p:nvPr>
            <p:ph type="dt" sz="half" idx="10"/>
          </p:nvPr>
        </p:nvSpPr>
        <p:spPr/>
        <p:txBody>
          <a:bodyPr/>
          <a:lstStyle/>
          <a:p>
            <a:pPr lvl="0"/>
            <a:r>
              <a:rPr lang="nl-BE" smtClean="0"/>
              <a:t>17/02/2017</a:t>
            </a:r>
            <a:endParaRPr lang="nl-BE"/>
          </a:p>
        </p:txBody>
      </p:sp>
      <p:pic>
        <p:nvPicPr>
          <p:cNvPr id="1026" name="Picture 2" descr="C:\Users\Chretien Paesen\AppData\Local\Microsoft\Windows\INetCache\IE\XTYET1DE\smiley-295353_960_72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30584" y="6331412"/>
            <a:ext cx="855159" cy="8129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dirty="0" smtClean="0"/>
              <a:t>BitMappers Computerclub </a:t>
            </a:r>
            <a:endParaRPr lang="nl-BE" dirty="0"/>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6</a:t>
            </a:fld>
            <a:endParaRPr lang="nl-BE"/>
          </a:p>
        </p:txBody>
      </p:sp>
      <p:pic>
        <p:nvPicPr>
          <p:cNvPr id="10" name="Afbeelding 9"/>
          <p:cNvPicPr>
            <a:picLocks noChangeAspect="1"/>
          </p:cNvPicPr>
          <p:nvPr/>
        </p:nvPicPr>
        <p:blipFill>
          <a:blip r:embed="rId4" cstate="print">
            <a:alphaModFix/>
            <a:lum bright="10000" contrast="6000"/>
          </a:blip>
          <a:srcRect/>
          <a:stretch>
            <a:fillRect/>
          </a:stretch>
        </p:blipFill>
        <p:spPr>
          <a:xfrm>
            <a:off x="523842" y="377778"/>
            <a:ext cx="9577712" cy="1511110"/>
          </a:xfrm>
          <a:prstGeom prst="rect">
            <a:avLst/>
          </a:prstGeom>
          <a:noFill/>
          <a:ln>
            <a:noFill/>
          </a:ln>
        </p:spPr>
      </p:pic>
      <p:pic>
        <p:nvPicPr>
          <p:cNvPr id="15" name="Ik wil een wolk zoals de Ronny - Telenet Wolkenwinkel.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523842" y="1888888"/>
            <a:ext cx="9577712" cy="5032515"/>
          </a:xfrm>
          <a:prstGeom prst="rect">
            <a:avLst/>
          </a:prstGeom>
        </p:spPr>
      </p:pic>
    </p:spTree>
    <p:extLst>
      <p:ext uri="{BB962C8B-B14F-4D97-AF65-F5344CB8AC3E}">
        <p14:creationId xmlns:p14="http://schemas.microsoft.com/office/powerpoint/2010/main" val="37745573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5"/>
                                        </p:tgtEl>
                                      </p:cBhvr>
                                    </p:cmd>
                                  </p:childTnLst>
                                </p:cTn>
                              </p:par>
                            </p:childTnLst>
                          </p:cTn>
                        </p:par>
                      </p:childTnLst>
                    </p:cTn>
                  </p:par>
                </p:childTnLst>
              </p:cTn>
              <p:nextCondLst>
                <p:cond evt="onClick" delay="0">
                  <p:tgtEl>
                    <p:spTgt spid="15"/>
                  </p:tgtEl>
                </p:cond>
              </p:nextCondLst>
            </p:seq>
            <p:video>
              <p:cMediaNode vol="80000">
                <p:cTn id="7" fill="hold" display="0">
                  <p:stCondLst>
                    <p:cond delay="indefinite"/>
                  </p:stCondLst>
                </p:cTn>
                <p:tgtEl>
                  <p:spTgt spid="1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pic>
        <p:nvPicPr>
          <p:cNvPr id="3" name="Afbeelding 2"/>
          <p:cNvPicPr>
            <a:picLocks noChangeAspect="1"/>
          </p:cNvPicPr>
          <p:nvPr/>
        </p:nvPicPr>
        <p:blipFill>
          <a:blip r:embed="rId4" cstate="print">
            <a:alphaModFix/>
            <a:lum/>
          </a:blip>
          <a:srcRect/>
          <a:stretch>
            <a:fillRect/>
          </a:stretch>
        </p:blipFill>
        <p:spPr>
          <a:xfrm>
            <a:off x="3258999" y="2903048"/>
            <a:ext cx="3959501" cy="2776317"/>
          </a:xfrm>
          <a:prstGeom prst="rect">
            <a:avLst/>
          </a:prstGeom>
          <a:noFill/>
          <a:ln>
            <a:noFill/>
          </a:ln>
        </p:spPr>
      </p:pic>
      <p:sp>
        <p:nvSpPr>
          <p:cNvPr id="4" name="Tijdelijke aanduiding voor voettekst 3"/>
          <p:cNvSpPr>
            <a:spLocks noGrp="1"/>
          </p:cNvSpPr>
          <p:nvPr>
            <p:ph type="ftr" sz="quarter" idx="11"/>
          </p:nvPr>
        </p:nvSpPr>
        <p:spPr/>
        <p:txBody>
          <a:bodyPr/>
          <a:lstStyle/>
          <a:p>
            <a:pPr lvl="0"/>
            <a:r>
              <a:rPr lang="nl-BE" smtClean="0"/>
              <a:t>BitMappers Computerclub </a:t>
            </a:r>
            <a:endParaRPr lang="nl-BE"/>
          </a:p>
        </p:txBody>
      </p:sp>
      <p:sp>
        <p:nvSpPr>
          <p:cNvPr id="5" name="Tijdelijke aanduiding voor dianummer 4"/>
          <p:cNvSpPr>
            <a:spLocks noGrp="1"/>
          </p:cNvSpPr>
          <p:nvPr>
            <p:ph type="sldNum" sz="quarter" idx="12"/>
          </p:nvPr>
        </p:nvSpPr>
        <p:spPr/>
        <p:txBody>
          <a:bodyPr/>
          <a:lstStyle/>
          <a:p>
            <a:pPr lvl="0"/>
            <a:fld id="{4AE34DD6-8CB3-4E37-B895-111B3313E159}" type="slidenum">
              <a:rPr lang="nl-BE" smtClean="0"/>
              <a:pPr lvl="0"/>
              <a:t>7</a:t>
            </a:fld>
            <a:endParaRPr lang="nl-BE"/>
          </a:p>
        </p:txBody>
      </p:sp>
      <p:sp>
        <p:nvSpPr>
          <p:cNvPr id="6" name="Tijdelijke aanduiding voor datum 5"/>
          <p:cNvSpPr>
            <a:spLocks noGrp="1"/>
          </p:cNvSpPr>
          <p:nvPr>
            <p:ph type="dt" sz="half" idx="10"/>
          </p:nvPr>
        </p:nvSpPr>
        <p:spPr/>
        <p:txBody>
          <a:bodyPr/>
          <a:lstStyle/>
          <a:p>
            <a:pPr lvl="0"/>
            <a:r>
              <a:rPr lang="nl-BE" smtClean="0"/>
              <a:t>17/02/2017</a:t>
            </a:r>
            <a:endParaRPr lang="nl-BE"/>
          </a:p>
        </p:txBody>
      </p:sp>
      <p:sp>
        <p:nvSpPr>
          <p:cNvPr id="7" name="Ondertitel 2"/>
          <p:cNvSpPr txBox="1">
            <a:spLocks/>
          </p:cNvSpPr>
          <p:nvPr/>
        </p:nvSpPr>
        <p:spPr>
          <a:xfrm>
            <a:off x="1" y="2028382"/>
            <a:ext cx="10477500" cy="563443"/>
          </a:xfrm>
          <a:prstGeom prst="rect">
            <a:avLst/>
          </a:prstGeom>
        </p:spPr>
        <p:txBody>
          <a:bodyPr vert="horz" wrap="square" lIns="100794" tIns="50397" rIns="100794" bIns="50397" anchor="t">
            <a:spAutoFit/>
          </a:bodyPr>
          <a:lstStyle>
            <a:defPPr lvl="0">
              <a:buSzPct val="45000"/>
              <a:buFont typeface="StarSymbol"/>
              <a:buNone/>
              <a:defRPr/>
            </a:defPPr>
            <a:lvl1pPr marL="403177" lvl="0" indent="-282224" algn="l" rtl="0" eaLnBrk="1" latinLnBrk="0" hangingPunct="1">
              <a:spcBef>
                <a:spcPts val="441"/>
              </a:spcBef>
              <a:spcAft>
                <a:spcPts val="0"/>
              </a:spcAft>
              <a:buClr>
                <a:schemeClr val="accent1"/>
              </a:buClr>
              <a:buSzPct val="45000"/>
              <a:buFont typeface="StarSymbol"/>
              <a:buChar char="●"/>
              <a:defRPr kumimoji="0" sz="3000" kern="1200">
                <a:solidFill>
                  <a:schemeClr val="tx1"/>
                </a:solidFill>
                <a:latin typeface="+mn-lt"/>
                <a:ea typeface="+mn-ea"/>
                <a:cs typeface="+mn-cs"/>
              </a:defRPr>
            </a:lvl1pPr>
            <a:lvl2pPr marL="685401" lvl="1" indent="-251986" algn="l" rtl="0" eaLnBrk="1" latinLnBrk="0" hangingPunct="1">
              <a:spcBef>
                <a:spcPts val="357"/>
              </a:spcBef>
              <a:buClr>
                <a:schemeClr val="accent1"/>
              </a:buClr>
              <a:buSzPct val="45000"/>
              <a:buFont typeface="StarSymbol"/>
              <a:buChar char="●"/>
              <a:defRPr kumimoji="0" sz="2500" kern="1200">
                <a:solidFill>
                  <a:schemeClr val="tx1"/>
                </a:solidFill>
                <a:latin typeface="+mn-lt"/>
                <a:ea typeface="+mn-ea"/>
                <a:cs typeface="+mn-cs"/>
              </a:defRPr>
            </a:lvl2pPr>
            <a:lvl3pPr marL="947467" lvl="2" indent="-251986" algn="l" rtl="0" eaLnBrk="1" latinLnBrk="0" hangingPunct="1">
              <a:spcBef>
                <a:spcPts val="386"/>
              </a:spcBef>
              <a:buClr>
                <a:schemeClr val="accent2"/>
              </a:buClr>
              <a:buSzPct val="45000"/>
              <a:buFont typeface="StarSymbol"/>
              <a:buChar char="●"/>
              <a:defRPr kumimoji="0" sz="2300" kern="1200">
                <a:solidFill>
                  <a:schemeClr val="tx1"/>
                </a:solidFill>
                <a:latin typeface="+mn-lt"/>
                <a:ea typeface="+mn-ea"/>
                <a:cs typeface="+mn-cs"/>
              </a:defRPr>
            </a:lvl3pPr>
            <a:lvl4pPr marL="1259929" lvl="3" indent="-251986" algn="l" rtl="0" eaLnBrk="1" latinLnBrk="0" hangingPunct="1">
              <a:spcBef>
                <a:spcPts val="386"/>
              </a:spcBef>
              <a:buClr>
                <a:schemeClr val="accent2"/>
              </a:buClr>
              <a:buSzPct val="45000"/>
              <a:buFont typeface="StarSymbol"/>
              <a:buChar char="●"/>
              <a:defRPr kumimoji="0" sz="2100" kern="1200">
                <a:solidFill>
                  <a:schemeClr val="tx1"/>
                </a:solidFill>
                <a:latin typeface="+mn-lt"/>
                <a:ea typeface="+mn-ea"/>
                <a:cs typeface="+mn-cs"/>
              </a:defRPr>
            </a:lvl4pPr>
            <a:lvl5pPr marL="1511915" lvl="4" indent="-251986" algn="l" rtl="0" eaLnBrk="1" latinLnBrk="0" hangingPunct="1">
              <a:spcBef>
                <a:spcPts val="386"/>
              </a:spcBef>
              <a:buClr>
                <a:schemeClr val="accent2"/>
              </a:buClr>
              <a:buSzPct val="45000"/>
              <a:buFont typeface="StarSymbol"/>
              <a:buChar char="●"/>
              <a:defRPr kumimoji="0" sz="2000" kern="1200">
                <a:solidFill>
                  <a:schemeClr val="tx1"/>
                </a:solidFill>
                <a:latin typeface="+mn-lt"/>
                <a:ea typeface="+mn-ea"/>
                <a:cs typeface="+mn-cs"/>
              </a:defRPr>
            </a:lvl5pPr>
            <a:lvl6pPr marL="1763900" lvl="5" indent="-251986" algn="l" rtl="0" eaLnBrk="1" latinLnBrk="0" hangingPunct="1">
              <a:spcBef>
                <a:spcPts val="386"/>
              </a:spcBef>
              <a:buClr>
                <a:schemeClr val="accent3"/>
              </a:buClr>
              <a:buSzPct val="45000"/>
              <a:buFont typeface="StarSymbol"/>
              <a:buChar char="●"/>
              <a:defRPr kumimoji="0" sz="2000" kern="1200">
                <a:solidFill>
                  <a:schemeClr val="tx1"/>
                </a:solidFill>
                <a:latin typeface="+mn-lt"/>
                <a:ea typeface="+mn-ea"/>
                <a:cs typeface="+mn-cs"/>
              </a:defRPr>
            </a:lvl6pPr>
            <a:lvl7pPr marL="2015886" lvl="6"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7pPr>
            <a:lvl8pPr marL="2267872" lvl="7"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8pPr>
            <a:lvl9pPr marL="2519858" lvl="8" indent="-251986" algn="l" rtl="0" eaLnBrk="1" latinLnBrk="0" hangingPunct="1">
              <a:spcBef>
                <a:spcPts val="386"/>
              </a:spcBef>
              <a:buClr>
                <a:schemeClr val="accent3"/>
              </a:buClr>
              <a:buSzPct val="45000"/>
              <a:buFont typeface="StarSymbol"/>
              <a:buChar char="●"/>
              <a:defRPr kumimoji="0" sz="1800" kern="1200" baseline="0">
                <a:solidFill>
                  <a:schemeClr val="tx1"/>
                </a:solidFill>
                <a:latin typeface="+mn-lt"/>
                <a:ea typeface="+mn-ea"/>
                <a:cs typeface="+mn-cs"/>
              </a:defRPr>
            </a:lvl9pPr>
            <a:extLst/>
          </a:lstStyle>
          <a:p>
            <a:pPr marL="0" indent="0" algn="ctr">
              <a:buFont typeface="StarSymbol"/>
              <a:buNone/>
            </a:pPr>
            <a:r>
              <a:rPr lang="nl-BE" dirty="0" smtClean="0">
                <a:solidFill>
                  <a:schemeClr val="bg2">
                    <a:lumMod val="25000"/>
                  </a:schemeClr>
                </a:solidFill>
              </a:rPr>
              <a:t>Geen internet =  geen </a:t>
            </a:r>
            <a:r>
              <a:rPr lang="nl-BE" dirty="0">
                <a:solidFill>
                  <a:schemeClr val="bg2">
                    <a:lumMod val="25000"/>
                  </a:schemeClr>
                </a:solidFill>
              </a:rPr>
              <a:t>C</a:t>
            </a:r>
            <a:r>
              <a:rPr lang="nl-BE" dirty="0" smtClean="0">
                <a:solidFill>
                  <a:schemeClr val="bg2">
                    <a:lumMod val="25000"/>
                  </a:schemeClr>
                </a:solidFill>
              </a:rPr>
              <a:t>loud! </a:t>
            </a:r>
            <a:endParaRPr lang="nl-BE" dirty="0">
              <a:solidFill>
                <a:schemeClr val="bg2">
                  <a:lumMod val="25000"/>
                </a:schemeClr>
              </a:solidFill>
            </a:endParaRPr>
          </a:p>
        </p:txBody>
      </p:sp>
      <p:cxnSp>
        <p:nvCxnSpPr>
          <p:cNvPr id="9" name="Rechte verbindingslijn 8"/>
          <p:cNvCxnSpPr/>
          <p:nvPr/>
        </p:nvCxnSpPr>
        <p:spPr>
          <a:xfrm>
            <a:off x="3671791" y="3783741"/>
            <a:ext cx="4036776" cy="1218306"/>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11" name="Rechthoek 10"/>
          <p:cNvSpPr/>
          <p:nvPr/>
        </p:nvSpPr>
        <p:spPr>
          <a:xfrm rot="1091528">
            <a:off x="4906628" y="2825701"/>
            <a:ext cx="2140202" cy="1593989"/>
          </a:xfrm>
          <a:prstGeom prst="rect">
            <a:avLst/>
          </a:prstGeom>
          <a:solidFill>
            <a:srgbClr val="A3171E">
              <a:alpha val="21176"/>
            </a:srgbClr>
          </a:solidFill>
          <a:effectLst>
            <a:glow rad="228600">
              <a:schemeClr val="accent6">
                <a:satMod val="175000"/>
                <a:alpha val="40000"/>
              </a:schemeClr>
            </a:glo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BE" dirty="0"/>
          </a:p>
        </p:txBody>
      </p:sp>
      <p:pic>
        <p:nvPicPr>
          <p:cNvPr id="2050" name="Picture 2" descr="C:\Users\Chretien Paesen\AppData\Local\Microsoft\Windows\INetCache\IE\89Y0A7U4\kleurplaat-boos-p14091[1].jpg"/>
          <p:cNvPicPr>
            <a:picLocks noChangeAspect="1" noChangeArrowheads="1"/>
          </p:cNvPicPr>
          <p:nvPr/>
        </p:nvPicPr>
        <p:blipFill rotWithShape="1">
          <a:blip r:embed="rId5" cstate="print">
            <a:duotone>
              <a:prstClr val="black"/>
              <a:schemeClr val="accent2">
                <a:tint val="45000"/>
                <a:satMod val="400000"/>
              </a:schemeClr>
            </a:duotone>
            <a:extLst>
              <a:ext uri="{28A0092B-C50C-407E-A947-70E740481C1C}">
                <a14:useLocalDpi xmlns:a14="http://schemas.microsoft.com/office/drawing/2010/main" val="0"/>
              </a:ext>
            </a:extLst>
          </a:blip>
          <a:srcRect l="3378" t="14632" r="5881"/>
          <a:stretch/>
        </p:blipFill>
        <p:spPr bwMode="auto">
          <a:xfrm>
            <a:off x="2694089" y="3783741"/>
            <a:ext cx="785750" cy="6910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3" name="Picture 2" descr="C:\Users\Chretien Paesen\AppData\Local\Microsoft\Windows\INetCache\IE\89Y0A7U4\kleurplaat-boos-p14091[1].jpg"/>
          <p:cNvPicPr>
            <a:picLocks noChangeAspect="1" noChangeArrowheads="1"/>
          </p:cNvPicPr>
          <p:nvPr/>
        </p:nvPicPr>
        <p:blipFill rotWithShape="1">
          <a:blip r:embed="rId5" cstate="print">
            <a:duotone>
              <a:prstClr val="black"/>
              <a:schemeClr val="accent2">
                <a:tint val="45000"/>
                <a:satMod val="400000"/>
              </a:schemeClr>
            </a:duotone>
            <a:extLst>
              <a:ext uri="{28A0092B-C50C-407E-A947-70E740481C1C}">
                <a14:useLocalDpi xmlns:a14="http://schemas.microsoft.com/office/drawing/2010/main" val="0"/>
              </a:ext>
            </a:extLst>
          </a:blip>
          <a:srcRect l="3378" t="14632" r="5881"/>
          <a:stretch/>
        </p:blipFill>
        <p:spPr bwMode="auto">
          <a:xfrm>
            <a:off x="2886041" y="4605860"/>
            <a:ext cx="785750" cy="6910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6" name="Picture 2" descr="C:\Users\Chretien Paesen\AppData\Local\Microsoft\Windows\INetCache\IE\89Y0A7U4\kleurplaat-boos-p14091[1].jpg"/>
          <p:cNvPicPr>
            <a:picLocks noChangeAspect="1" noChangeArrowheads="1"/>
          </p:cNvPicPr>
          <p:nvPr/>
        </p:nvPicPr>
        <p:blipFill rotWithShape="1">
          <a:blip r:embed="rId5" cstate="print">
            <a:duotone>
              <a:prstClr val="black"/>
              <a:schemeClr val="accent2">
                <a:tint val="45000"/>
                <a:satMod val="400000"/>
              </a:schemeClr>
            </a:duotone>
            <a:extLst>
              <a:ext uri="{28A0092B-C50C-407E-A947-70E740481C1C}">
                <a14:useLocalDpi xmlns:a14="http://schemas.microsoft.com/office/drawing/2010/main" val="0"/>
              </a:ext>
            </a:extLst>
          </a:blip>
          <a:srcRect l="3378" t="14632" r="5881"/>
          <a:stretch/>
        </p:blipFill>
        <p:spPr bwMode="auto">
          <a:xfrm>
            <a:off x="3643991" y="5333838"/>
            <a:ext cx="785750" cy="6910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7" name="Picture 2" descr="C:\Users\Chretien Paesen\AppData\Local\Microsoft\Windows\INetCache\IE\89Y0A7U4\kleurplaat-boos-p14091[1].jpg"/>
          <p:cNvPicPr>
            <a:picLocks noChangeAspect="1" noChangeArrowheads="1"/>
          </p:cNvPicPr>
          <p:nvPr/>
        </p:nvPicPr>
        <p:blipFill rotWithShape="1">
          <a:blip r:embed="rId5" cstate="print">
            <a:duotone>
              <a:prstClr val="black"/>
              <a:schemeClr val="accent2">
                <a:tint val="45000"/>
                <a:satMod val="400000"/>
              </a:schemeClr>
            </a:duotone>
            <a:extLst>
              <a:ext uri="{28A0092B-C50C-407E-A947-70E740481C1C}">
                <a14:useLocalDpi xmlns:a14="http://schemas.microsoft.com/office/drawing/2010/main" val="0"/>
              </a:ext>
            </a:extLst>
          </a:blip>
          <a:srcRect l="3378" t="14632" r="5881"/>
          <a:stretch/>
        </p:blipFill>
        <p:spPr bwMode="auto">
          <a:xfrm>
            <a:off x="4919823" y="5525211"/>
            <a:ext cx="785750" cy="6910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8" name="Picture 2" descr="C:\Users\Chretien Paesen\AppData\Local\Microsoft\Windows\INetCache\IE\89Y0A7U4\kleurplaat-boos-p14091[1].jpg"/>
          <p:cNvPicPr>
            <a:picLocks noChangeAspect="1" noChangeArrowheads="1"/>
          </p:cNvPicPr>
          <p:nvPr/>
        </p:nvPicPr>
        <p:blipFill rotWithShape="1">
          <a:blip r:embed="rId5" cstate="print">
            <a:duotone>
              <a:prstClr val="black"/>
              <a:schemeClr val="accent2">
                <a:tint val="45000"/>
                <a:satMod val="400000"/>
              </a:schemeClr>
            </a:duotone>
            <a:extLst>
              <a:ext uri="{28A0092B-C50C-407E-A947-70E740481C1C}">
                <a14:useLocalDpi xmlns:a14="http://schemas.microsoft.com/office/drawing/2010/main" val="0"/>
              </a:ext>
            </a:extLst>
          </a:blip>
          <a:srcRect l="3378" t="14632" r="5881"/>
          <a:stretch/>
        </p:blipFill>
        <p:spPr bwMode="auto">
          <a:xfrm>
            <a:off x="6286552" y="5525211"/>
            <a:ext cx="785750" cy="6910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52" name="Picture 4" descr="C:\Users\Chretien Paesen\AppData\Local\Microsoft\Windows\INetCache\IE\RFTRADR7\120px-Gnome-face-sick.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568501">
            <a:off x="5651881" y="3050038"/>
            <a:ext cx="904245" cy="845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911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pic>
        <p:nvPicPr>
          <p:cNvPr id="3" name="Afbeelding 2"/>
          <p:cNvPicPr>
            <a:picLocks noChangeAspect="1"/>
          </p:cNvPicPr>
          <p:nvPr/>
        </p:nvPicPr>
        <p:blipFill>
          <a:blip r:embed="rId4" cstate="print">
            <a:alphaModFix/>
            <a:lum/>
          </a:blip>
          <a:srcRect/>
          <a:stretch>
            <a:fillRect/>
          </a:stretch>
        </p:blipFill>
        <p:spPr>
          <a:xfrm>
            <a:off x="3143147" y="2903048"/>
            <a:ext cx="3959501" cy="2776317"/>
          </a:xfrm>
          <a:prstGeom prst="rect">
            <a:avLst/>
          </a:prstGeom>
          <a:noFill/>
          <a:ln>
            <a:noFill/>
          </a:ln>
        </p:spPr>
      </p:pic>
      <p:sp>
        <p:nvSpPr>
          <p:cNvPr id="4" name="Tijdelijke aanduiding voor voettekst 3"/>
          <p:cNvSpPr>
            <a:spLocks noGrp="1"/>
          </p:cNvSpPr>
          <p:nvPr>
            <p:ph type="ftr" sz="quarter" idx="11"/>
          </p:nvPr>
        </p:nvSpPr>
        <p:spPr/>
        <p:txBody>
          <a:bodyPr/>
          <a:lstStyle/>
          <a:p>
            <a:pPr lvl="0"/>
            <a:r>
              <a:rPr lang="nl-BE" smtClean="0"/>
              <a:t>BitMappers Computerclub </a:t>
            </a:r>
            <a:endParaRPr lang="nl-BE"/>
          </a:p>
        </p:txBody>
      </p:sp>
      <p:sp>
        <p:nvSpPr>
          <p:cNvPr id="5" name="Tijdelijke aanduiding voor dianummer 4"/>
          <p:cNvSpPr>
            <a:spLocks noGrp="1"/>
          </p:cNvSpPr>
          <p:nvPr>
            <p:ph type="sldNum" sz="quarter" idx="12"/>
          </p:nvPr>
        </p:nvSpPr>
        <p:spPr/>
        <p:txBody>
          <a:bodyPr/>
          <a:lstStyle/>
          <a:p>
            <a:pPr lvl="0"/>
            <a:fld id="{4AE34DD6-8CB3-4E37-B895-111B3313E159}" type="slidenum">
              <a:rPr lang="nl-BE" smtClean="0"/>
              <a:pPr lvl="0"/>
              <a:t>8</a:t>
            </a:fld>
            <a:endParaRPr lang="nl-BE"/>
          </a:p>
        </p:txBody>
      </p:sp>
      <p:sp>
        <p:nvSpPr>
          <p:cNvPr id="6" name="Tijdelijke aanduiding voor datum 5"/>
          <p:cNvSpPr>
            <a:spLocks noGrp="1"/>
          </p:cNvSpPr>
          <p:nvPr>
            <p:ph type="dt" sz="half" idx="10"/>
          </p:nvPr>
        </p:nvSpPr>
        <p:spPr/>
        <p:txBody>
          <a:bodyPr/>
          <a:lstStyle/>
          <a:p>
            <a:pPr lvl="0"/>
            <a:r>
              <a:rPr lang="nl-BE" smtClean="0"/>
              <a:t>17/02/2017</a:t>
            </a:r>
            <a:endParaRPr lang="nl-BE"/>
          </a:p>
        </p:txBody>
      </p:sp>
      <p:pic>
        <p:nvPicPr>
          <p:cNvPr id="3076" name="Picture 4" descr="C:\Users\Chretien Paesen\AppData\Local\Microsoft\Windows\INetCache\IE\FQ8P9LO9\Smiley_head_happy.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9560" y="3813751"/>
            <a:ext cx="865969" cy="8040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Chretien Paesen\AppData\Local\Microsoft\Windows\INetCache\IE\FQ8P9LO9\Smiley_head_happy.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10162" y="4671621"/>
            <a:ext cx="865969" cy="8040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Chretien Paesen\AppData\Local\Microsoft\Windows\INetCache\IE\FQ8P9LO9\Smiley_head_happy.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42519" y="5351880"/>
            <a:ext cx="865969" cy="80405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Chretien Paesen\AppData\Local\Microsoft\Windows\INetCache\IE\FQ8P9LO9\Smiley_head_happy.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89913" y="5561780"/>
            <a:ext cx="865969" cy="80405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Chretien Paesen\AppData\Local\Microsoft\Windows\INetCache\IE\FQ8P9LO9\Smiley_head_happy.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12337" y="5561780"/>
            <a:ext cx="865969" cy="80405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Chretien Paesen\AppData\Local\Microsoft\Windows\INetCache\IE\ED9A7QIU\smiley-163510_640[1].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37658">
            <a:off x="5478198" y="3199185"/>
            <a:ext cx="947700" cy="664464"/>
          </a:xfrm>
          <a:prstGeom prst="rect">
            <a:avLst/>
          </a:prstGeom>
          <a:noFill/>
          <a:extLst>
            <a:ext uri="{909E8E84-426E-40DD-AFC4-6F175D3DCCD1}">
              <a14:hiddenFill xmlns:a14="http://schemas.microsoft.com/office/drawing/2010/main">
                <a:solidFill>
                  <a:srgbClr val="FFFFFF"/>
                </a:solidFill>
              </a14:hiddenFill>
            </a:ext>
          </a:extLst>
        </p:spPr>
      </p:pic>
      <p:sp>
        <p:nvSpPr>
          <p:cNvPr id="16" name="Ondertitel 2"/>
          <p:cNvSpPr txBox="1">
            <a:spLocks/>
          </p:cNvSpPr>
          <p:nvPr/>
        </p:nvSpPr>
        <p:spPr>
          <a:xfrm>
            <a:off x="1" y="2028382"/>
            <a:ext cx="10477500" cy="563443"/>
          </a:xfrm>
          <a:prstGeom prst="rect">
            <a:avLst/>
          </a:prstGeom>
        </p:spPr>
        <p:txBody>
          <a:bodyPr vert="horz" wrap="square" lIns="100794" tIns="50397" rIns="100794" bIns="50397" anchor="t">
            <a:spAutoFit/>
          </a:bodyPr>
          <a:lstStyle>
            <a:defPPr lvl="0">
              <a:buSzPct val="45000"/>
              <a:buFont typeface="StarSymbol"/>
              <a:buNone/>
              <a:defRPr/>
            </a:defPPr>
            <a:lvl1pPr marL="403177" lvl="0" indent="-282224" algn="l" rtl="0" eaLnBrk="1" latinLnBrk="0" hangingPunct="1">
              <a:spcBef>
                <a:spcPts val="441"/>
              </a:spcBef>
              <a:spcAft>
                <a:spcPts val="0"/>
              </a:spcAft>
              <a:buClr>
                <a:schemeClr val="accent1"/>
              </a:buClr>
              <a:buSzPct val="45000"/>
              <a:buFont typeface="StarSymbol"/>
              <a:buChar char="●"/>
              <a:defRPr kumimoji="0" sz="3000" kern="1200">
                <a:solidFill>
                  <a:schemeClr val="tx1"/>
                </a:solidFill>
                <a:latin typeface="+mn-lt"/>
                <a:ea typeface="+mn-ea"/>
                <a:cs typeface="+mn-cs"/>
              </a:defRPr>
            </a:lvl1pPr>
            <a:lvl2pPr marL="685401" lvl="1" indent="-251986" algn="l" rtl="0" eaLnBrk="1" latinLnBrk="0" hangingPunct="1">
              <a:spcBef>
                <a:spcPts val="357"/>
              </a:spcBef>
              <a:buClr>
                <a:schemeClr val="accent1"/>
              </a:buClr>
              <a:buSzPct val="45000"/>
              <a:buFont typeface="StarSymbol"/>
              <a:buChar char="●"/>
              <a:defRPr kumimoji="0" sz="2500" kern="1200">
                <a:solidFill>
                  <a:schemeClr val="tx1"/>
                </a:solidFill>
                <a:latin typeface="+mn-lt"/>
                <a:ea typeface="+mn-ea"/>
                <a:cs typeface="+mn-cs"/>
              </a:defRPr>
            </a:lvl2pPr>
            <a:lvl3pPr marL="947467" lvl="2" indent="-251986" algn="l" rtl="0" eaLnBrk="1" latinLnBrk="0" hangingPunct="1">
              <a:spcBef>
                <a:spcPts val="386"/>
              </a:spcBef>
              <a:buClr>
                <a:schemeClr val="accent2"/>
              </a:buClr>
              <a:buSzPct val="45000"/>
              <a:buFont typeface="StarSymbol"/>
              <a:buChar char="●"/>
              <a:defRPr kumimoji="0" sz="2300" kern="1200">
                <a:solidFill>
                  <a:schemeClr val="tx1"/>
                </a:solidFill>
                <a:latin typeface="+mn-lt"/>
                <a:ea typeface="+mn-ea"/>
                <a:cs typeface="+mn-cs"/>
              </a:defRPr>
            </a:lvl3pPr>
            <a:lvl4pPr marL="1259929" lvl="3" indent="-251986" algn="l" rtl="0" eaLnBrk="1" latinLnBrk="0" hangingPunct="1">
              <a:spcBef>
                <a:spcPts val="386"/>
              </a:spcBef>
              <a:buClr>
                <a:schemeClr val="accent2"/>
              </a:buClr>
              <a:buSzPct val="45000"/>
              <a:buFont typeface="StarSymbol"/>
              <a:buChar char="●"/>
              <a:defRPr kumimoji="0" sz="2100" kern="1200">
                <a:solidFill>
                  <a:schemeClr val="tx1"/>
                </a:solidFill>
                <a:latin typeface="+mn-lt"/>
                <a:ea typeface="+mn-ea"/>
                <a:cs typeface="+mn-cs"/>
              </a:defRPr>
            </a:lvl4pPr>
            <a:lvl5pPr marL="1511915" lvl="4" indent="-251986" algn="l" rtl="0" eaLnBrk="1" latinLnBrk="0" hangingPunct="1">
              <a:spcBef>
                <a:spcPts val="386"/>
              </a:spcBef>
              <a:buClr>
                <a:schemeClr val="accent2"/>
              </a:buClr>
              <a:buSzPct val="45000"/>
              <a:buFont typeface="StarSymbol"/>
              <a:buChar char="●"/>
              <a:defRPr kumimoji="0" sz="2000" kern="1200">
                <a:solidFill>
                  <a:schemeClr val="tx1"/>
                </a:solidFill>
                <a:latin typeface="+mn-lt"/>
                <a:ea typeface="+mn-ea"/>
                <a:cs typeface="+mn-cs"/>
              </a:defRPr>
            </a:lvl5pPr>
            <a:lvl6pPr marL="1763900" lvl="5" indent="-251986" algn="l" rtl="0" eaLnBrk="1" latinLnBrk="0" hangingPunct="1">
              <a:spcBef>
                <a:spcPts val="386"/>
              </a:spcBef>
              <a:buClr>
                <a:schemeClr val="accent3"/>
              </a:buClr>
              <a:buSzPct val="45000"/>
              <a:buFont typeface="StarSymbol"/>
              <a:buChar char="●"/>
              <a:defRPr kumimoji="0" sz="2000" kern="1200">
                <a:solidFill>
                  <a:schemeClr val="tx1"/>
                </a:solidFill>
                <a:latin typeface="+mn-lt"/>
                <a:ea typeface="+mn-ea"/>
                <a:cs typeface="+mn-cs"/>
              </a:defRPr>
            </a:lvl6pPr>
            <a:lvl7pPr marL="2015886" lvl="6"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7pPr>
            <a:lvl8pPr marL="2267872" lvl="7"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8pPr>
            <a:lvl9pPr marL="2519858" lvl="8" indent="-251986" algn="l" rtl="0" eaLnBrk="1" latinLnBrk="0" hangingPunct="1">
              <a:spcBef>
                <a:spcPts val="386"/>
              </a:spcBef>
              <a:buClr>
                <a:schemeClr val="accent3"/>
              </a:buClr>
              <a:buSzPct val="45000"/>
              <a:buFont typeface="StarSymbol"/>
              <a:buChar char="●"/>
              <a:defRPr kumimoji="0" sz="1800" kern="1200" baseline="0">
                <a:solidFill>
                  <a:schemeClr val="tx1"/>
                </a:solidFill>
                <a:latin typeface="+mn-lt"/>
                <a:ea typeface="+mn-ea"/>
                <a:cs typeface="+mn-cs"/>
              </a:defRPr>
            </a:lvl9pPr>
            <a:extLst/>
          </a:lstStyle>
          <a:p>
            <a:pPr marL="0" indent="0" algn="ctr">
              <a:buFont typeface="StarSymbol"/>
              <a:buNone/>
            </a:pPr>
            <a:r>
              <a:rPr lang="nl-BE" dirty="0" smtClean="0">
                <a:solidFill>
                  <a:schemeClr val="bg2">
                    <a:lumMod val="25000"/>
                  </a:schemeClr>
                </a:solidFill>
              </a:rPr>
              <a:t>Wel internet =  haast onbeperkte diensten </a:t>
            </a:r>
            <a:endParaRPr lang="nl-BE" dirty="0">
              <a:solidFill>
                <a:schemeClr val="bg2">
                  <a:lumMod val="25000"/>
                </a:schemeClr>
              </a:solidFill>
            </a:endParaRPr>
          </a:p>
        </p:txBody>
      </p:sp>
    </p:spTree>
    <p:extLst>
      <p:ext uri="{BB962C8B-B14F-4D97-AF65-F5344CB8AC3E}">
        <p14:creationId xmlns:p14="http://schemas.microsoft.com/office/powerpoint/2010/main" val="858911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sp>
        <p:nvSpPr>
          <p:cNvPr id="3" name="Ondertitel 2"/>
          <p:cNvSpPr txBox="1">
            <a:spLocks noGrp="1"/>
          </p:cNvSpPr>
          <p:nvPr>
            <p:ph type="subTitle" idx="4294967295"/>
          </p:nvPr>
        </p:nvSpPr>
        <p:spPr>
          <a:xfrm>
            <a:off x="523841" y="1938918"/>
            <a:ext cx="9953659" cy="4667131"/>
          </a:xfrm>
        </p:spPr>
        <p:txBody>
          <a:bodyPr wrap="square"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buNone/>
            </a:pPr>
            <a:r>
              <a:rPr lang="nl-BE" dirty="0">
                <a:solidFill>
                  <a:schemeClr val="bg2">
                    <a:lumMod val="25000"/>
                  </a:schemeClr>
                </a:solidFill>
              </a:rPr>
              <a:t>Welke diensten?</a:t>
            </a:r>
          </a:p>
          <a:p>
            <a:pPr marL="0" lvl="0" indent="0" algn="ctr">
              <a:buNone/>
            </a:pPr>
            <a:endParaRPr lang="nl-BE" dirty="0">
              <a:solidFill>
                <a:schemeClr val="bg2">
                  <a:lumMod val="25000"/>
                </a:schemeClr>
              </a:solidFill>
            </a:endParaRPr>
          </a:p>
          <a:p>
            <a:pPr marL="0" lvl="0" indent="0" algn="ctr">
              <a:buNone/>
            </a:pPr>
            <a:r>
              <a:rPr lang="nl-BE" dirty="0">
                <a:solidFill>
                  <a:schemeClr val="bg2">
                    <a:lumMod val="25000"/>
                  </a:schemeClr>
                </a:solidFill>
              </a:rPr>
              <a:t>Opslag (storage)</a:t>
            </a:r>
          </a:p>
          <a:p>
            <a:pPr marL="0" lvl="0" indent="0" algn="l">
              <a:buNone/>
            </a:pPr>
            <a:r>
              <a:rPr lang="nl-BE" dirty="0" smtClean="0">
                <a:solidFill>
                  <a:schemeClr val="bg2">
                    <a:lumMod val="25000"/>
                  </a:schemeClr>
                </a:solidFill>
              </a:rPr>
              <a:t>Voordeel</a:t>
            </a:r>
            <a:r>
              <a:rPr lang="nl-BE" dirty="0">
                <a:solidFill>
                  <a:schemeClr val="bg2">
                    <a:lumMod val="25000"/>
                  </a:schemeClr>
                </a:solidFill>
              </a:rPr>
              <a:t>:</a:t>
            </a:r>
          </a:p>
          <a:p>
            <a:pPr marL="0" lvl="0" indent="0" algn="l">
              <a:buNone/>
            </a:pPr>
            <a:endParaRPr lang="nl-BE" dirty="0">
              <a:solidFill>
                <a:schemeClr val="bg2">
                  <a:lumMod val="25000"/>
                </a:schemeClr>
              </a:solidFill>
            </a:endParaRPr>
          </a:p>
          <a:p>
            <a:pPr marL="0" lvl="0" indent="0" algn="l"/>
            <a:r>
              <a:rPr lang="nl-BE" dirty="0">
                <a:solidFill>
                  <a:schemeClr val="bg2">
                    <a:lumMod val="25000"/>
                  </a:schemeClr>
                </a:solidFill>
              </a:rPr>
              <a:t>Geen eigen capaciteit meer aanleggen</a:t>
            </a:r>
          </a:p>
          <a:p>
            <a:pPr marL="0" lvl="0" indent="0" algn="l"/>
            <a:r>
              <a:rPr lang="nl-BE" dirty="0">
                <a:solidFill>
                  <a:schemeClr val="bg2">
                    <a:lumMod val="25000"/>
                  </a:schemeClr>
                </a:solidFill>
              </a:rPr>
              <a:t>Groeit of krimpt naargelang de behoefte</a:t>
            </a:r>
          </a:p>
          <a:p>
            <a:pPr marL="0" lvl="0" indent="0" algn="l"/>
            <a:r>
              <a:rPr lang="nl-BE" dirty="0">
                <a:solidFill>
                  <a:schemeClr val="bg2">
                    <a:lumMod val="25000"/>
                  </a:schemeClr>
                </a:solidFill>
              </a:rPr>
              <a:t>Geen onderhoud (</a:t>
            </a:r>
            <a:r>
              <a:rPr lang="nl-BE" dirty="0" err="1" smtClean="0">
                <a:solidFill>
                  <a:schemeClr val="bg2">
                    <a:lumMod val="25000"/>
                  </a:schemeClr>
                </a:solidFill>
              </a:rPr>
              <a:t>back-ups</a:t>
            </a:r>
            <a:r>
              <a:rPr lang="nl-BE" dirty="0" smtClean="0">
                <a:solidFill>
                  <a:schemeClr val="bg2">
                    <a:lumMod val="25000"/>
                  </a:schemeClr>
                </a:solidFill>
              </a:rPr>
              <a:t> </a:t>
            </a:r>
            <a:r>
              <a:rPr lang="nl-BE" dirty="0" err="1">
                <a:solidFill>
                  <a:schemeClr val="bg2">
                    <a:lumMod val="25000"/>
                  </a:schemeClr>
                </a:solidFill>
              </a:rPr>
              <a:t>etc</a:t>
            </a:r>
            <a:r>
              <a:rPr lang="nl-BE" dirty="0">
                <a:solidFill>
                  <a:schemeClr val="bg2">
                    <a:lumMod val="25000"/>
                  </a:schemeClr>
                </a:solidFill>
              </a:rPr>
              <a:t>)</a:t>
            </a:r>
          </a:p>
          <a:p>
            <a:pPr marL="0" lvl="0" indent="0" algn="l"/>
            <a:r>
              <a:rPr lang="nl-BE" dirty="0">
                <a:solidFill>
                  <a:schemeClr val="bg2">
                    <a:lumMod val="25000"/>
                  </a:schemeClr>
                </a:solidFill>
              </a:rPr>
              <a:t>Beperkt risico op data </a:t>
            </a:r>
            <a:r>
              <a:rPr lang="nl-BE" dirty="0" err="1">
                <a:solidFill>
                  <a:schemeClr val="bg2">
                    <a:lumMod val="25000"/>
                  </a:schemeClr>
                </a:solidFill>
              </a:rPr>
              <a:t>loss</a:t>
            </a:r>
            <a:endParaRPr lang="nl-BE" dirty="0">
              <a:solidFill>
                <a:schemeClr val="bg2">
                  <a:lumMod val="25000"/>
                </a:schemeClr>
              </a:solidFill>
            </a:endParaRPr>
          </a:p>
        </p:txBody>
      </p:sp>
      <p:sp>
        <p:nvSpPr>
          <p:cNvPr id="4" name="Tijdelijke aanduiding voor voettekst 3"/>
          <p:cNvSpPr>
            <a:spLocks noGrp="1"/>
          </p:cNvSpPr>
          <p:nvPr>
            <p:ph type="ftr" sz="quarter" idx="11"/>
          </p:nvPr>
        </p:nvSpPr>
        <p:spPr/>
        <p:txBody>
          <a:bodyPr/>
          <a:lstStyle/>
          <a:p>
            <a:pPr lvl="0"/>
            <a:r>
              <a:rPr lang="nl-BE" smtClean="0"/>
              <a:t>BitMappers Computerclub </a:t>
            </a:r>
            <a:endParaRPr lang="nl-BE"/>
          </a:p>
        </p:txBody>
      </p:sp>
      <p:sp>
        <p:nvSpPr>
          <p:cNvPr id="5" name="Tijdelijke aanduiding voor dianummer 4"/>
          <p:cNvSpPr>
            <a:spLocks noGrp="1"/>
          </p:cNvSpPr>
          <p:nvPr>
            <p:ph type="sldNum" sz="quarter" idx="12"/>
          </p:nvPr>
        </p:nvSpPr>
        <p:spPr/>
        <p:txBody>
          <a:bodyPr/>
          <a:lstStyle/>
          <a:p>
            <a:pPr lvl="0"/>
            <a:fld id="{4AE34DD6-8CB3-4E37-B895-111B3313E159}" type="slidenum">
              <a:rPr lang="nl-BE" smtClean="0"/>
              <a:pPr lvl="0"/>
              <a:t>9</a:t>
            </a:fld>
            <a:endParaRPr lang="nl-BE"/>
          </a:p>
        </p:txBody>
      </p:sp>
      <p:sp>
        <p:nvSpPr>
          <p:cNvPr id="6" name="Tijdelijke aanduiding voor datum 5"/>
          <p:cNvSpPr>
            <a:spLocks noGrp="1"/>
          </p:cNvSpPr>
          <p:nvPr>
            <p:ph type="dt" sz="half" idx="10"/>
          </p:nvPr>
        </p:nvSpPr>
        <p:spPr/>
        <p:txBody>
          <a:bodyPr/>
          <a:lstStyle/>
          <a:p>
            <a:pPr lvl="0"/>
            <a:r>
              <a:rPr lang="nl-BE" smtClean="0"/>
              <a:t>17/02/2017</a:t>
            </a:r>
            <a:endParaRPr lang="nl-BE"/>
          </a:p>
        </p:txBody>
      </p:sp>
      <p:pic>
        <p:nvPicPr>
          <p:cNvPr id="7" name="Picture 2" descr="C:\Users\Chretien Paesen\AppData\Local\Microsoft\Windows\INetCache\IE\QFA67PFR\smileys-e141521283485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9853395">
            <a:off x="7409195" y="2300898"/>
            <a:ext cx="2216176" cy="1999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642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alphaModFix/>
            <a:lum bright="10000" contrast="6000"/>
          </a:blip>
          <a:srcRect/>
          <a:stretch>
            <a:fillRect/>
          </a:stretch>
        </p:blipFill>
        <p:spPr>
          <a:xfrm>
            <a:off x="524216" y="377778"/>
            <a:ext cx="9577712" cy="1511110"/>
          </a:xfrm>
          <a:prstGeom prst="rect">
            <a:avLst/>
          </a:prstGeom>
          <a:noFill/>
          <a:ln>
            <a:noFill/>
          </a:ln>
        </p:spPr>
      </p:pic>
      <p:sp>
        <p:nvSpPr>
          <p:cNvPr id="3" name="Tekstvak 2"/>
          <p:cNvSpPr txBox="1"/>
          <p:nvPr/>
        </p:nvSpPr>
        <p:spPr>
          <a:xfrm>
            <a:off x="547790" y="1938210"/>
            <a:ext cx="9428791" cy="5416868"/>
          </a:xfrm>
          <a:prstGeom prst="rect">
            <a:avLst/>
          </a:prstGeom>
          <a:noFill/>
          <a:ln>
            <a:noFill/>
          </a:ln>
        </p:spPr>
        <p:txBody>
          <a:bodyPr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b="0" i="0" u="none" strike="noStrike" kern="1200" dirty="0">
                <a:ln>
                  <a:noFill/>
                </a:ln>
                <a:solidFill>
                  <a:schemeClr val="bg2">
                    <a:lumMod val="25000"/>
                  </a:schemeClr>
                </a:solidFill>
                <a:latin typeface="Arial" pitchFamily="18"/>
                <a:ea typeface="Microsoft YaHei" pitchFamily="2"/>
                <a:cs typeface="Arial" pitchFamily="2"/>
              </a:rPr>
              <a:t>Welke diensten?</a:t>
            </a:r>
          </a:p>
          <a:p>
            <a:pPr marL="0" marR="0" lvl="0" indent="0" algn="ctr" rtl="0" hangingPunct="0">
              <a:buNone/>
              <a:tabLst/>
              <a:defRPr sz="3200"/>
            </a:pP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ctr" rtl="0" hangingPunct="0">
              <a:buNone/>
              <a:tabLst/>
              <a:defRPr sz="3200"/>
            </a:pPr>
            <a:r>
              <a:rPr lang="nl-BE" sz="3200" b="0" i="0" u="none" strike="noStrike" kern="1200" dirty="0">
                <a:ln>
                  <a:noFill/>
                </a:ln>
                <a:solidFill>
                  <a:schemeClr val="bg2">
                    <a:lumMod val="25000"/>
                  </a:schemeClr>
                </a:solidFill>
                <a:latin typeface="Arial" pitchFamily="18"/>
                <a:ea typeface="Microsoft YaHei" pitchFamily="2"/>
                <a:cs typeface="Arial" pitchFamily="2"/>
              </a:rPr>
              <a:t>Opslag (storage)</a:t>
            </a:r>
          </a:p>
          <a:p>
            <a:pPr marL="0" marR="0" lvl="0" indent="0" algn="l" rtl="0" hangingPunct="0">
              <a:buNone/>
              <a:tabLst/>
              <a:defRPr sz="3200"/>
            </a:pPr>
            <a:r>
              <a:rPr lang="nl-BE" sz="3200" b="0" i="0" u="none" strike="noStrike" kern="1200" dirty="0" smtClean="0">
                <a:ln>
                  <a:noFill/>
                </a:ln>
                <a:solidFill>
                  <a:schemeClr val="bg2">
                    <a:lumMod val="25000"/>
                  </a:schemeClr>
                </a:solidFill>
                <a:latin typeface="Arial" pitchFamily="18"/>
                <a:ea typeface="Microsoft YaHei" pitchFamily="2"/>
                <a:cs typeface="Arial" pitchFamily="2"/>
              </a:rPr>
              <a:t>Nadeel:</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l" rtl="0" hangingPunct="0">
              <a:buNone/>
              <a:tabLst/>
              <a:defRPr sz="3200"/>
            </a:pP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l" rtl="0" hangingPunct="0">
              <a:buSzPct val="45000"/>
              <a:buFont typeface="StarSymbol"/>
              <a:buChar char="●"/>
              <a:tabLst/>
              <a:defRPr sz="3200"/>
            </a:pPr>
            <a:r>
              <a:rPr lang="nl-BE" sz="3200" b="0" i="0" u="none" strike="noStrike" kern="1200" dirty="0">
                <a:ln>
                  <a:noFill/>
                </a:ln>
                <a:solidFill>
                  <a:schemeClr val="bg2">
                    <a:lumMod val="25000"/>
                  </a:schemeClr>
                </a:solidFill>
                <a:latin typeface="Arial" pitchFamily="18"/>
                <a:ea typeface="Microsoft YaHei" pitchFamily="2"/>
                <a:cs typeface="Arial" pitchFamily="2"/>
              </a:rPr>
              <a:t>Uit  handen geven van </a:t>
            </a:r>
            <a:r>
              <a:rPr lang="nl-BE" sz="3200" b="0" i="0" u="none" strike="noStrike" kern="1200" dirty="0" smtClean="0">
                <a:ln>
                  <a:noFill/>
                </a:ln>
                <a:solidFill>
                  <a:schemeClr val="bg2">
                    <a:lumMod val="25000"/>
                  </a:schemeClr>
                </a:solidFill>
                <a:latin typeface="Arial" pitchFamily="18"/>
                <a:ea typeface="Microsoft YaHei" pitchFamily="2"/>
                <a:cs typeface="Arial" pitchFamily="2"/>
              </a:rPr>
              <a:t>‘</a:t>
            </a:r>
            <a:r>
              <a:rPr lang="nl-BE" sz="3200" b="0" i="1" u="none" strike="noStrike" kern="1200" dirty="0" smtClean="0">
                <a:ln>
                  <a:noFill/>
                </a:ln>
                <a:solidFill>
                  <a:schemeClr val="bg2">
                    <a:lumMod val="25000"/>
                  </a:schemeClr>
                </a:solidFill>
                <a:latin typeface="Arial" pitchFamily="18"/>
                <a:ea typeface="Microsoft YaHei" pitchFamily="2"/>
                <a:cs typeface="Arial" pitchFamily="2"/>
              </a:rPr>
              <a:t>iets</a:t>
            </a:r>
            <a:r>
              <a:rPr lang="nl-BE" sz="3200" b="0" i="0" u="none" strike="noStrike" kern="1200" dirty="0" smtClean="0">
                <a:ln>
                  <a:noFill/>
                </a:ln>
                <a:solidFill>
                  <a:schemeClr val="bg2">
                    <a:lumMod val="25000"/>
                  </a:schemeClr>
                </a:solidFill>
                <a:latin typeface="Arial" pitchFamily="18"/>
                <a:ea typeface="Microsoft YaHei" pitchFamily="2"/>
                <a:cs typeface="Arial" pitchFamily="2"/>
              </a:rPr>
              <a:t>’…</a:t>
            </a:r>
          </a:p>
          <a:p>
            <a:pPr marL="0" marR="0" lvl="0" indent="0" algn="l" rtl="0" hangingPunct="0">
              <a:buSzPct val="45000"/>
              <a:buFont typeface="StarSymbol"/>
              <a:buChar char="●"/>
              <a:tabLst/>
              <a:defRPr sz="3200"/>
            </a:pPr>
            <a:r>
              <a:rPr lang="nl-BE" sz="3200" b="0" i="0" u="none" strike="noStrike" kern="1200" dirty="0" smtClean="0">
                <a:ln>
                  <a:noFill/>
                </a:ln>
                <a:solidFill>
                  <a:schemeClr val="bg2">
                    <a:lumMod val="25000"/>
                  </a:schemeClr>
                </a:solidFill>
                <a:latin typeface="Arial" pitchFamily="18"/>
                <a:ea typeface="Microsoft YaHei" pitchFamily="2"/>
                <a:cs typeface="Arial" pitchFamily="2"/>
              </a:rPr>
              <a:t>Documenten aan anderen toevertrouwen?</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l" rtl="0" hangingPunct="0">
              <a:buSzPct val="45000"/>
              <a:buFont typeface="StarSymbol"/>
              <a:buChar char="●"/>
              <a:tabLst/>
              <a:defRPr sz="3200"/>
            </a:pPr>
            <a:r>
              <a:rPr lang="nl-BE" sz="3200" b="0" i="0" u="none" strike="noStrike" kern="1200" dirty="0">
                <a:ln>
                  <a:noFill/>
                </a:ln>
                <a:solidFill>
                  <a:schemeClr val="bg2">
                    <a:lumMod val="25000"/>
                  </a:schemeClr>
                </a:solidFill>
                <a:latin typeface="Arial" pitchFamily="18"/>
                <a:ea typeface="Microsoft YaHei" pitchFamily="2"/>
                <a:cs typeface="Arial" pitchFamily="2"/>
              </a:rPr>
              <a:t>Kostprijs, maar er zijn gratis alternatieven</a:t>
            </a:r>
          </a:p>
          <a:p>
            <a:pPr marL="0" marR="0" lvl="0" indent="0" algn="l" rtl="0" hangingPunct="0">
              <a:buSzPct val="45000"/>
              <a:buFont typeface="StarSymbol"/>
              <a:buChar char="●"/>
              <a:tabLst/>
              <a:defRPr sz="3200"/>
            </a:pPr>
            <a:r>
              <a:rPr lang="nl-BE" sz="3200" b="0" i="0" u="none" strike="noStrike" kern="1200" dirty="0" smtClean="0">
                <a:ln>
                  <a:noFill/>
                </a:ln>
                <a:solidFill>
                  <a:schemeClr val="bg2">
                    <a:lumMod val="25000"/>
                  </a:schemeClr>
                </a:solidFill>
                <a:latin typeface="Arial" pitchFamily="18"/>
                <a:ea typeface="Microsoft YaHei" pitchFamily="2"/>
                <a:cs typeface="Arial" pitchFamily="2"/>
              </a:rPr>
              <a:t>Je hebt internet nodig, anders </a:t>
            </a:r>
            <a:r>
              <a:rPr lang="nl-BE" sz="3200" b="0" i="0" u="none" strike="noStrike" kern="1200" dirty="0">
                <a:ln>
                  <a:noFill/>
                </a:ln>
                <a:solidFill>
                  <a:schemeClr val="bg2">
                    <a:lumMod val="25000"/>
                  </a:schemeClr>
                </a:solidFill>
                <a:latin typeface="Arial" pitchFamily="18"/>
                <a:ea typeface="Microsoft YaHei" pitchFamily="2"/>
                <a:cs typeface="Arial" pitchFamily="2"/>
              </a:rPr>
              <a:t>géén </a:t>
            </a:r>
            <a:r>
              <a:rPr lang="nl-BE" sz="3200" dirty="0">
                <a:solidFill>
                  <a:schemeClr val="bg2">
                    <a:lumMod val="25000"/>
                  </a:schemeClr>
                </a:solidFill>
                <a:latin typeface="Arial" pitchFamily="18"/>
                <a:ea typeface="Microsoft YaHei" pitchFamily="2"/>
                <a:cs typeface="Arial" pitchFamily="2"/>
              </a:rPr>
              <a:t>C</a:t>
            </a:r>
            <a:r>
              <a:rPr lang="nl-BE" sz="3200" b="0" i="0" u="none" strike="noStrike" kern="1200" dirty="0" smtClean="0">
                <a:ln>
                  <a:noFill/>
                </a:ln>
                <a:solidFill>
                  <a:schemeClr val="bg2">
                    <a:lumMod val="25000"/>
                  </a:schemeClr>
                </a:solidFill>
                <a:latin typeface="Arial" pitchFamily="18"/>
                <a:ea typeface="Microsoft YaHei" pitchFamily="2"/>
                <a:cs typeface="Arial" pitchFamily="2"/>
              </a:rPr>
              <a:t>loud </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l" rtl="0" hangingPunct="0">
              <a:buSzPct val="45000"/>
              <a:buFont typeface="StarSymbol"/>
              <a:buChar char="●"/>
              <a:tabLst/>
              <a:defRPr sz="3200"/>
            </a:pPr>
            <a:endParaRPr lang="nl-BE" sz="3200" b="0" i="0" u="none" strike="noStrike" kern="1200" dirty="0">
              <a:ln>
                <a:noFill/>
              </a:ln>
              <a:latin typeface="Arial" pitchFamily="18"/>
              <a:ea typeface="Microsoft YaHei" pitchFamily="2"/>
              <a:cs typeface="Arial" pitchFamily="2"/>
            </a:endParaRPr>
          </a:p>
          <a:p>
            <a:pPr marL="0" marR="0" lvl="0" indent="0" algn="l" rtl="0" hangingPunct="0">
              <a:buNone/>
              <a:tabLst/>
              <a:defRPr sz="3200"/>
            </a:pPr>
            <a:endParaRPr lang="nl-BE" sz="3200" b="0" i="0" u="none" strike="noStrike" kern="1200" dirty="0">
              <a:ln>
                <a:noFill/>
              </a:ln>
              <a:latin typeface="Arial" pitchFamily="18"/>
              <a:ea typeface="Microsoft YaHei" pitchFamily="2"/>
              <a:cs typeface="Arial" pitchFamily="2"/>
            </a:endParaRPr>
          </a:p>
        </p:txBody>
      </p:sp>
      <p:sp>
        <p:nvSpPr>
          <p:cNvPr id="4" name="Tijdelijke aanduiding voor voettekst 3"/>
          <p:cNvSpPr>
            <a:spLocks noGrp="1"/>
          </p:cNvSpPr>
          <p:nvPr>
            <p:ph type="ftr" sz="quarter" idx="11"/>
          </p:nvPr>
        </p:nvSpPr>
        <p:spPr/>
        <p:txBody>
          <a:bodyPr/>
          <a:lstStyle/>
          <a:p>
            <a:pPr lvl="0"/>
            <a:r>
              <a:rPr lang="nl-BE" smtClean="0"/>
              <a:t>BitMappers Computerclub </a:t>
            </a:r>
            <a:endParaRPr lang="nl-BE"/>
          </a:p>
        </p:txBody>
      </p:sp>
      <p:sp>
        <p:nvSpPr>
          <p:cNvPr id="5" name="Tijdelijke aanduiding voor dianummer 4"/>
          <p:cNvSpPr>
            <a:spLocks noGrp="1"/>
          </p:cNvSpPr>
          <p:nvPr>
            <p:ph type="sldNum" sz="quarter" idx="12"/>
          </p:nvPr>
        </p:nvSpPr>
        <p:spPr/>
        <p:txBody>
          <a:bodyPr/>
          <a:lstStyle/>
          <a:p>
            <a:pPr lvl="0"/>
            <a:fld id="{4AE34DD6-8CB3-4E37-B895-111B3313E159}" type="slidenum">
              <a:rPr lang="nl-BE" smtClean="0"/>
              <a:pPr lvl="0"/>
              <a:t>10</a:t>
            </a:fld>
            <a:endParaRPr lang="nl-BE"/>
          </a:p>
        </p:txBody>
      </p:sp>
      <p:sp>
        <p:nvSpPr>
          <p:cNvPr id="6" name="Tijdelijke aanduiding voor datum 5"/>
          <p:cNvSpPr>
            <a:spLocks noGrp="1"/>
          </p:cNvSpPr>
          <p:nvPr>
            <p:ph type="dt" sz="half" idx="10"/>
          </p:nvPr>
        </p:nvSpPr>
        <p:spPr/>
        <p:txBody>
          <a:bodyPr/>
          <a:lstStyle/>
          <a:p>
            <a:pPr lvl="0"/>
            <a:r>
              <a:rPr lang="nl-BE" smtClean="0"/>
              <a:t>17/02/2017</a:t>
            </a:r>
            <a:endParaRPr lang="nl-BE"/>
          </a:p>
        </p:txBody>
      </p:sp>
      <p:pic>
        <p:nvPicPr>
          <p:cNvPr id="4098" name="Picture 2" descr="C:\Users\Chretien Paesen\AppData\Local\Microsoft\Windows\INetCache\IE\QFA67PFR\smileys-e141521283485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9853395">
            <a:off x="7409195" y="2300898"/>
            <a:ext cx="2216176" cy="1999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934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alphaModFix/>
            <a:lum bright="10000" contrast="6000"/>
          </a:blip>
          <a:srcRect/>
          <a:stretch>
            <a:fillRect/>
          </a:stretch>
        </p:blipFill>
        <p:spPr>
          <a:xfrm>
            <a:off x="524590" y="377778"/>
            <a:ext cx="9577712" cy="1511110"/>
          </a:xfrm>
          <a:prstGeom prst="rect">
            <a:avLst/>
          </a:prstGeom>
          <a:noFill/>
          <a:ln>
            <a:noFill/>
          </a:ln>
        </p:spPr>
      </p:pic>
      <p:sp>
        <p:nvSpPr>
          <p:cNvPr id="3" name="Tekstvak 2"/>
          <p:cNvSpPr txBox="1"/>
          <p:nvPr/>
        </p:nvSpPr>
        <p:spPr>
          <a:xfrm>
            <a:off x="524590" y="1938210"/>
            <a:ext cx="9577712" cy="3447098"/>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b="0" i="0" u="none" strike="noStrike" kern="1200" dirty="0">
                <a:ln>
                  <a:noFill/>
                </a:ln>
                <a:solidFill>
                  <a:schemeClr val="bg2">
                    <a:lumMod val="25000"/>
                  </a:schemeClr>
                </a:solidFill>
                <a:latin typeface="Arial" pitchFamily="18"/>
                <a:ea typeface="Microsoft YaHei" pitchFamily="2"/>
                <a:cs typeface="Arial" pitchFamily="2"/>
              </a:rPr>
              <a:t>Welke diensten?</a:t>
            </a:r>
          </a:p>
          <a:p>
            <a:pPr marL="0" marR="0" lvl="0" indent="0" algn="ctr" rtl="0" hangingPunct="0">
              <a:buNone/>
              <a:tabLst/>
              <a:defRPr sz="3200"/>
            </a:pP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ctr" rtl="0" hangingPunct="0">
              <a:buNone/>
              <a:tabLst/>
              <a:defRPr sz="3200"/>
            </a:pPr>
            <a:r>
              <a:rPr lang="nl-BE" sz="3200" b="0" i="0" u="none" strike="noStrike" kern="1200" dirty="0">
                <a:ln>
                  <a:noFill/>
                </a:ln>
                <a:solidFill>
                  <a:schemeClr val="bg2">
                    <a:lumMod val="25000"/>
                  </a:schemeClr>
                </a:solidFill>
                <a:latin typeface="Arial" pitchFamily="18"/>
                <a:ea typeface="Microsoft YaHei" pitchFamily="2"/>
                <a:cs typeface="Arial" pitchFamily="2"/>
              </a:rPr>
              <a:t>Opslag (</a:t>
            </a:r>
            <a:r>
              <a:rPr lang="nl-BE" sz="3200" b="0" i="0" u="none" strike="noStrike" kern="1200" dirty="0" smtClean="0">
                <a:ln>
                  <a:noFill/>
                </a:ln>
                <a:solidFill>
                  <a:schemeClr val="bg2">
                    <a:lumMod val="25000"/>
                  </a:schemeClr>
                </a:solidFill>
                <a:latin typeface="Arial" pitchFamily="18"/>
                <a:ea typeface="Microsoft YaHei" pitchFamily="2"/>
                <a:cs typeface="Arial" pitchFamily="2"/>
              </a:rPr>
              <a:t>storage)</a:t>
            </a:r>
          </a:p>
          <a:p>
            <a:pPr marL="0" marR="0" lvl="0" indent="0" rtl="0" hangingPunct="0">
              <a:buNone/>
              <a:tabLst/>
              <a:defRPr sz="3200"/>
            </a:pPr>
            <a:r>
              <a:rPr lang="nl-BE" sz="3200" b="0" i="0" u="none" strike="noStrike" kern="1200" dirty="0" smtClean="0">
                <a:ln>
                  <a:noFill/>
                </a:ln>
                <a:solidFill>
                  <a:schemeClr val="bg2">
                    <a:lumMod val="25000"/>
                  </a:schemeClr>
                </a:solidFill>
                <a:latin typeface="Arial" pitchFamily="18"/>
                <a:ea typeface="Microsoft YaHei" pitchFamily="2"/>
                <a:cs typeface="Arial" pitchFamily="2"/>
              </a:rPr>
              <a:t>Gratis</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l" rtl="0" hangingPunct="0">
              <a:buNone/>
              <a:tabLst/>
              <a:defRPr sz="3200"/>
            </a:pP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l" rtl="0" hangingPunct="0">
              <a:buNone/>
              <a:tabLst/>
              <a:defRPr sz="3200"/>
            </a:pPr>
            <a:r>
              <a:rPr lang="nl-BE" sz="3200" b="0" i="0" u="none" strike="noStrike" kern="1200" dirty="0" smtClean="0">
                <a:ln>
                  <a:noFill/>
                </a:ln>
                <a:solidFill>
                  <a:schemeClr val="bg2">
                    <a:lumMod val="25000"/>
                  </a:schemeClr>
                </a:solidFill>
                <a:latin typeface="Arial" pitchFamily="18"/>
                <a:ea typeface="Microsoft YaHei" pitchFamily="2"/>
                <a:cs typeface="Arial" pitchFamily="2"/>
              </a:rPr>
              <a:t>Dropbox	Google Drive	OneDrive		Mega</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l" rtl="0" hangingPunct="0">
              <a:buNone/>
              <a:tabLst/>
              <a:defRPr sz="3200"/>
            </a:pPr>
            <a:r>
              <a:rPr lang="nl-BE" sz="3200" b="0" i="0" u="none" strike="noStrike" kern="1200" dirty="0" smtClean="0">
                <a:ln>
                  <a:noFill/>
                </a:ln>
                <a:solidFill>
                  <a:schemeClr val="bg2">
                    <a:lumMod val="25000"/>
                  </a:schemeClr>
                </a:solidFill>
                <a:latin typeface="Arial" pitchFamily="18"/>
                <a:ea typeface="Microsoft YaHei" pitchFamily="2"/>
                <a:cs typeface="Arial" pitchFamily="2"/>
              </a:rPr>
              <a:t>	</a:t>
            </a:r>
            <a:r>
              <a:rPr lang="nl-BE" sz="3200" b="0" i="0" u="none" strike="noStrike" kern="1200" dirty="0">
                <a:ln>
                  <a:noFill/>
                </a:ln>
                <a:solidFill>
                  <a:schemeClr val="bg2">
                    <a:lumMod val="25000"/>
                  </a:schemeClr>
                </a:solidFill>
                <a:latin typeface="Arial" pitchFamily="18"/>
                <a:ea typeface="Microsoft YaHei" pitchFamily="2"/>
                <a:cs typeface="Arial" pitchFamily="2"/>
              </a:rPr>
              <a:t>	</a:t>
            </a:r>
            <a:r>
              <a:rPr lang="nl-BE" sz="3200" b="0" i="0" u="none" strike="noStrike" kern="1200" dirty="0" smtClean="0">
                <a:ln>
                  <a:noFill/>
                </a:ln>
                <a:solidFill>
                  <a:schemeClr val="bg2">
                    <a:lumMod val="25000"/>
                  </a:schemeClr>
                </a:solidFill>
                <a:latin typeface="Arial" pitchFamily="18"/>
                <a:ea typeface="Microsoft YaHei" pitchFamily="2"/>
                <a:cs typeface="Arial" pitchFamily="2"/>
              </a:rPr>
              <a:t>BOX		</a:t>
            </a:r>
            <a:r>
              <a:rPr lang="nl-BE" sz="3200" b="0" i="0" u="none" strike="noStrike" kern="1200" dirty="0" err="1" smtClean="0">
                <a:ln>
                  <a:noFill/>
                </a:ln>
                <a:solidFill>
                  <a:schemeClr val="bg2">
                    <a:lumMod val="25000"/>
                  </a:schemeClr>
                </a:solidFill>
                <a:latin typeface="Arial" pitchFamily="18"/>
                <a:ea typeface="Microsoft YaHei" pitchFamily="2"/>
                <a:cs typeface="Arial" pitchFamily="2"/>
              </a:rPr>
              <a:t>Icloud</a:t>
            </a:r>
            <a:r>
              <a:rPr lang="nl-BE" sz="3200" b="0" i="0" u="none" strike="noStrike" kern="1200" dirty="0" smtClean="0">
                <a:ln>
                  <a:noFill/>
                </a:ln>
                <a:solidFill>
                  <a:schemeClr val="bg2">
                    <a:lumMod val="25000"/>
                  </a:schemeClr>
                </a:solidFill>
                <a:latin typeface="Arial" pitchFamily="18"/>
                <a:ea typeface="Microsoft YaHei" pitchFamily="2"/>
                <a:cs typeface="Arial" pitchFamily="2"/>
              </a:rPr>
              <a:t> </a:t>
            </a:r>
            <a:r>
              <a:rPr lang="nl-BE" sz="3200" b="0" i="0" u="none" strike="noStrike" kern="1200" dirty="0">
                <a:ln>
                  <a:noFill/>
                </a:ln>
                <a:solidFill>
                  <a:schemeClr val="bg2">
                    <a:lumMod val="25000"/>
                  </a:schemeClr>
                </a:solidFill>
                <a:latin typeface="Arial" pitchFamily="18"/>
                <a:ea typeface="Microsoft YaHei" pitchFamily="2"/>
                <a:cs typeface="Arial" pitchFamily="2"/>
              </a:rPr>
              <a:t>(Mac)</a:t>
            </a:r>
          </a:p>
        </p:txBody>
      </p:sp>
      <p:sp>
        <p:nvSpPr>
          <p:cNvPr id="4" name="Tijdelijke aanduiding voor voettekst 3"/>
          <p:cNvSpPr>
            <a:spLocks noGrp="1"/>
          </p:cNvSpPr>
          <p:nvPr>
            <p:ph type="ftr" sz="quarter" idx="11"/>
          </p:nvPr>
        </p:nvSpPr>
        <p:spPr/>
        <p:txBody>
          <a:bodyPr/>
          <a:lstStyle/>
          <a:p>
            <a:pPr lvl="0"/>
            <a:r>
              <a:rPr lang="nl-BE" smtClean="0"/>
              <a:t>BitMappers Computerclub </a:t>
            </a:r>
            <a:endParaRPr lang="nl-BE"/>
          </a:p>
        </p:txBody>
      </p:sp>
      <p:sp>
        <p:nvSpPr>
          <p:cNvPr id="5" name="Tijdelijke aanduiding voor dianummer 4"/>
          <p:cNvSpPr>
            <a:spLocks noGrp="1"/>
          </p:cNvSpPr>
          <p:nvPr>
            <p:ph type="sldNum" sz="quarter" idx="12"/>
          </p:nvPr>
        </p:nvSpPr>
        <p:spPr/>
        <p:txBody>
          <a:bodyPr/>
          <a:lstStyle/>
          <a:p>
            <a:pPr lvl="0"/>
            <a:fld id="{4AE34DD6-8CB3-4E37-B895-111B3313E159}" type="slidenum">
              <a:rPr lang="nl-BE" smtClean="0"/>
              <a:pPr lvl="0"/>
              <a:t>11</a:t>
            </a:fld>
            <a:endParaRPr lang="nl-BE"/>
          </a:p>
        </p:txBody>
      </p:sp>
      <p:sp>
        <p:nvSpPr>
          <p:cNvPr id="6" name="Tijdelijke aanduiding voor datum 5"/>
          <p:cNvSpPr>
            <a:spLocks noGrp="1"/>
          </p:cNvSpPr>
          <p:nvPr>
            <p:ph type="dt" sz="half" idx="10"/>
          </p:nvPr>
        </p:nvSpPr>
        <p:spPr/>
        <p:txBody>
          <a:bodyPr/>
          <a:lstStyle/>
          <a:p>
            <a:pPr lvl="0"/>
            <a:r>
              <a:rPr lang="nl-BE" smtClean="0"/>
              <a:t>17/02/2017</a:t>
            </a:r>
            <a:endParaRPr lang="nl-BE"/>
          </a:p>
        </p:txBody>
      </p:sp>
    </p:spTree>
    <p:extLst>
      <p:ext uri="{BB962C8B-B14F-4D97-AF65-F5344CB8AC3E}">
        <p14:creationId xmlns:p14="http://schemas.microsoft.com/office/powerpoint/2010/main" val="2990249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12</a:t>
            </a:fld>
            <a:endParaRPr lang="nl-BE"/>
          </a:p>
        </p:txBody>
      </p:sp>
      <p:pic>
        <p:nvPicPr>
          <p:cNvPr id="5129" name="Picture 9" descr="Afbeeldingsresultaat">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49204" y="3112948"/>
            <a:ext cx="2245289" cy="2099000"/>
          </a:xfrm>
          <a:prstGeom prst="rect">
            <a:avLst/>
          </a:prstGeom>
          <a:noFill/>
          <a:extLst>
            <a:ext uri="{909E8E84-426E-40DD-AFC4-6F175D3DCCD1}">
              <a14:hiddenFill xmlns:a14="http://schemas.microsoft.com/office/drawing/2010/main">
                <a:solidFill>
                  <a:srgbClr val="FFFFFF"/>
                </a:solidFill>
              </a14:hiddenFill>
            </a:ext>
          </a:extLst>
        </p:spPr>
      </p:pic>
      <p:pic>
        <p:nvPicPr>
          <p:cNvPr id="12" name="Afbeelding 11"/>
          <p:cNvPicPr>
            <a:picLocks noChangeAspect="1"/>
          </p:cNvPicPr>
          <p:nvPr/>
        </p:nvPicPr>
        <p:blipFill>
          <a:blip r:embed="rId5" cstate="print">
            <a:alphaModFix/>
            <a:lum bright="10000" contrast="6000"/>
          </a:blip>
          <a:srcRect/>
          <a:stretch>
            <a:fillRect/>
          </a:stretch>
        </p:blipFill>
        <p:spPr>
          <a:xfrm>
            <a:off x="523842" y="377778"/>
            <a:ext cx="9577712" cy="1511110"/>
          </a:xfrm>
          <a:prstGeom prst="rect">
            <a:avLst/>
          </a:prstGeom>
          <a:noFill/>
          <a:ln>
            <a:noFill/>
          </a:ln>
        </p:spPr>
      </p:pic>
      <p:sp>
        <p:nvSpPr>
          <p:cNvPr id="23" name="Ondertitel 2"/>
          <p:cNvSpPr txBox="1">
            <a:spLocks/>
          </p:cNvSpPr>
          <p:nvPr/>
        </p:nvSpPr>
        <p:spPr>
          <a:xfrm>
            <a:off x="1" y="2028382"/>
            <a:ext cx="10477500" cy="563443"/>
          </a:xfrm>
          <a:prstGeom prst="rect">
            <a:avLst/>
          </a:prstGeom>
        </p:spPr>
        <p:txBody>
          <a:bodyPr vert="horz" wrap="square" lIns="100794" tIns="50397" rIns="100794" bIns="50397" anchor="t">
            <a:spAutoFit/>
          </a:bodyPr>
          <a:lstStyle>
            <a:defPPr lvl="0">
              <a:buSzPct val="45000"/>
              <a:buFont typeface="StarSymbol"/>
              <a:buNone/>
              <a:defRPr/>
            </a:defPPr>
            <a:lvl1pPr marL="403177" lvl="0" indent="-282224" algn="l" rtl="0" eaLnBrk="1" latinLnBrk="0" hangingPunct="1">
              <a:spcBef>
                <a:spcPts val="441"/>
              </a:spcBef>
              <a:spcAft>
                <a:spcPts val="0"/>
              </a:spcAft>
              <a:buClr>
                <a:schemeClr val="accent1"/>
              </a:buClr>
              <a:buSzPct val="45000"/>
              <a:buFont typeface="StarSymbol"/>
              <a:buChar char="●"/>
              <a:defRPr kumimoji="0" sz="3000" kern="1200">
                <a:solidFill>
                  <a:schemeClr val="tx1"/>
                </a:solidFill>
                <a:latin typeface="+mn-lt"/>
                <a:ea typeface="+mn-ea"/>
                <a:cs typeface="+mn-cs"/>
              </a:defRPr>
            </a:lvl1pPr>
            <a:lvl2pPr marL="685401" lvl="1" indent="-251986" algn="l" rtl="0" eaLnBrk="1" latinLnBrk="0" hangingPunct="1">
              <a:spcBef>
                <a:spcPts val="357"/>
              </a:spcBef>
              <a:buClr>
                <a:schemeClr val="accent1"/>
              </a:buClr>
              <a:buSzPct val="45000"/>
              <a:buFont typeface="StarSymbol"/>
              <a:buChar char="●"/>
              <a:defRPr kumimoji="0" sz="2500" kern="1200">
                <a:solidFill>
                  <a:schemeClr val="tx1"/>
                </a:solidFill>
                <a:latin typeface="+mn-lt"/>
                <a:ea typeface="+mn-ea"/>
                <a:cs typeface="+mn-cs"/>
              </a:defRPr>
            </a:lvl2pPr>
            <a:lvl3pPr marL="947467" lvl="2" indent="-251986" algn="l" rtl="0" eaLnBrk="1" latinLnBrk="0" hangingPunct="1">
              <a:spcBef>
                <a:spcPts val="386"/>
              </a:spcBef>
              <a:buClr>
                <a:schemeClr val="accent2"/>
              </a:buClr>
              <a:buSzPct val="45000"/>
              <a:buFont typeface="StarSymbol"/>
              <a:buChar char="●"/>
              <a:defRPr kumimoji="0" sz="2300" kern="1200">
                <a:solidFill>
                  <a:schemeClr val="tx1"/>
                </a:solidFill>
                <a:latin typeface="+mn-lt"/>
                <a:ea typeface="+mn-ea"/>
                <a:cs typeface="+mn-cs"/>
              </a:defRPr>
            </a:lvl3pPr>
            <a:lvl4pPr marL="1259929" lvl="3" indent="-251986" algn="l" rtl="0" eaLnBrk="1" latinLnBrk="0" hangingPunct="1">
              <a:spcBef>
                <a:spcPts val="386"/>
              </a:spcBef>
              <a:buClr>
                <a:schemeClr val="accent2"/>
              </a:buClr>
              <a:buSzPct val="45000"/>
              <a:buFont typeface="StarSymbol"/>
              <a:buChar char="●"/>
              <a:defRPr kumimoji="0" sz="2100" kern="1200">
                <a:solidFill>
                  <a:schemeClr val="tx1"/>
                </a:solidFill>
                <a:latin typeface="+mn-lt"/>
                <a:ea typeface="+mn-ea"/>
                <a:cs typeface="+mn-cs"/>
              </a:defRPr>
            </a:lvl4pPr>
            <a:lvl5pPr marL="1511915" lvl="4" indent="-251986" algn="l" rtl="0" eaLnBrk="1" latinLnBrk="0" hangingPunct="1">
              <a:spcBef>
                <a:spcPts val="386"/>
              </a:spcBef>
              <a:buClr>
                <a:schemeClr val="accent2"/>
              </a:buClr>
              <a:buSzPct val="45000"/>
              <a:buFont typeface="StarSymbol"/>
              <a:buChar char="●"/>
              <a:defRPr kumimoji="0" sz="2000" kern="1200">
                <a:solidFill>
                  <a:schemeClr val="tx1"/>
                </a:solidFill>
                <a:latin typeface="+mn-lt"/>
                <a:ea typeface="+mn-ea"/>
                <a:cs typeface="+mn-cs"/>
              </a:defRPr>
            </a:lvl5pPr>
            <a:lvl6pPr marL="1763900" lvl="5" indent="-251986" algn="l" rtl="0" eaLnBrk="1" latinLnBrk="0" hangingPunct="1">
              <a:spcBef>
                <a:spcPts val="386"/>
              </a:spcBef>
              <a:buClr>
                <a:schemeClr val="accent3"/>
              </a:buClr>
              <a:buSzPct val="45000"/>
              <a:buFont typeface="StarSymbol"/>
              <a:buChar char="●"/>
              <a:defRPr kumimoji="0" sz="2000" kern="1200">
                <a:solidFill>
                  <a:schemeClr val="tx1"/>
                </a:solidFill>
                <a:latin typeface="+mn-lt"/>
                <a:ea typeface="+mn-ea"/>
                <a:cs typeface="+mn-cs"/>
              </a:defRPr>
            </a:lvl6pPr>
            <a:lvl7pPr marL="2015886" lvl="6"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7pPr>
            <a:lvl8pPr marL="2267872" lvl="7"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8pPr>
            <a:lvl9pPr marL="2519858" lvl="8" indent="-251986" algn="l" rtl="0" eaLnBrk="1" latinLnBrk="0" hangingPunct="1">
              <a:spcBef>
                <a:spcPts val="386"/>
              </a:spcBef>
              <a:buClr>
                <a:schemeClr val="accent3"/>
              </a:buClr>
              <a:buSzPct val="45000"/>
              <a:buFont typeface="StarSymbol"/>
              <a:buChar char="●"/>
              <a:defRPr kumimoji="0" sz="1800" kern="1200" baseline="0">
                <a:solidFill>
                  <a:schemeClr val="tx1"/>
                </a:solidFill>
                <a:latin typeface="+mn-lt"/>
                <a:ea typeface="+mn-ea"/>
                <a:cs typeface="+mn-cs"/>
              </a:defRPr>
            </a:lvl9pPr>
            <a:extLst/>
          </a:lstStyle>
          <a:p>
            <a:pPr marL="0" indent="0" algn="ctr">
              <a:buFont typeface="StarSymbol"/>
              <a:buNone/>
            </a:pPr>
            <a:r>
              <a:rPr lang="nl-BE" dirty="0" smtClean="0">
                <a:solidFill>
                  <a:schemeClr val="bg2">
                    <a:lumMod val="25000"/>
                  </a:schemeClr>
                </a:solidFill>
              </a:rPr>
              <a:t>Opslag - Dropbox </a:t>
            </a:r>
            <a:endParaRPr lang="nl-BE" dirty="0">
              <a:solidFill>
                <a:schemeClr val="bg2">
                  <a:lumMod val="25000"/>
                </a:schemeClr>
              </a:solidFill>
            </a:endParaRPr>
          </a:p>
        </p:txBody>
      </p:sp>
      <p:sp>
        <p:nvSpPr>
          <p:cNvPr id="11" name="Tekstvak 10"/>
          <p:cNvSpPr txBox="1"/>
          <p:nvPr/>
        </p:nvSpPr>
        <p:spPr>
          <a:xfrm>
            <a:off x="523842" y="2763115"/>
            <a:ext cx="7804128" cy="3785652"/>
          </a:xfrm>
          <a:prstGeom prst="rect">
            <a:avLst/>
          </a:prstGeom>
          <a:noFill/>
        </p:spPr>
        <p:txBody>
          <a:bodyPr wrap="square" rtlCol="0">
            <a:spAutoFit/>
          </a:bodyPr>
          <a:lstStyle/>
          <a:p>
            <a:r>
              <a:rPr lang="nl-BE" sz="3000" dirty="0">
                <a:solidFill>
                  <a:schemeClr val="bg2">
                    <a:lumMod val="25000"/>
                  </a:schemeClr>
                </a:solidFill>
              </a:rPr>
              <a:t>Gratis accounts hebben standaard 2 </a:t>
            </a:r>
            <a:r>
              <a:rPr lang="nl-BE" sz="3000" dirty="0" smtClean="0">
                <a:solidFill>
                  <a:schemeClr val="bg2">
                    <a:lumMod val="25000"/>
                  </a:schemeClr>
                </a:solidFill>
              </a:rPr>
              <a:t>GB </a:t>
            </a:r>
            <a:r>
              <a:rPr lang="nl-BE" sz="3000" dirty="0">
                <a:solidFill>
                  <a:schemeClr val="bg2">
                    <a:lumMod val="25000"/>
                  </a:schemeClr>
                </a:solidFill>
              </a:rPr>
              <a:t>aan opslagcapaciteit</a:t>
            </a:r>
            <a:r>
              <a:rPr lang="nl-BE" sz="3000" dirty="0" smtClean="0">
                <a:solidFill>
                  <a:schemeClr val="bg2">
                    <a:lumMod val="25000"/>
                  </a:schemeClr>
                </a:solidFill>
              </a:rPr>
              <a:t>.</a:t>
            </a:r>
          </a:p>
          <a:p>
            <a:endParaRPr lang="nl-BE" sz="3000" dirty="0">
              <a:solidFill>
                <a:schemeClr val="bg2">
                  <a:lumMod val="25000"/>
                </a:schemeClr>
              </a:solidFill>
            </a:endParaRPr>
          </a:p>
          <a:p>
            <a:r>
              <a:rPr lang="nl-BE" sz="3000" dirty="0" smtClean="0">
                <a:solidFill>
                  <a:schemeClr val="bg2">
                    <a:lumMod val="25000"/>
                  </a:schemeClr>
                </a:solidFill>
              </a:rPr>
              <a:t>Betalende accounts tot 500GB.</a:t>
            </a:r>
            <a:endParaRPr lang="nl-BE" sz="3000" dirty="0">
              <a:solidFill>
                <a:schemeClr val="bg2">
                  <a:lumMod val="25000"/>
                </a:schemeClr>
              </a:solidFill>
            </a:endParaRPr>
          </a:p>
          <a:p>
            <a:endParaRPr lang="nl-BE" sz="3000" dirty="0">
              <a:solidFill>
                <a:schemeClr val="bg2">
                  <a:lumMod val="25000"/>
                </a:schemeClr>
              </a:solidFill>
            </a:endParaRPr>
          </a:p>
          <a:p>
            <a:r>
              <a:rPr lang="nl-BE" sz="3000" dirty="0">
                <a:solidFill>
                  <a:schemeClr val="bg2">
                    <a:lumMod val="25000"/>
                  </a:schemeClr>
                </a:solidFill>
              </a:rPr>
              <a:t>Een programma op de computer houdt de </a:t>
            </a:r>
            <a:r>
              <a:rPr lang="nl-BE" sz="3000" dirty="0" smtClean="0">
                <a:solidFill>
                  <a:schemeClr val="bg2">
                    <a:lumMod val="25000"/>
                  </a:schemeClr>
                </a:solidFill>
              </a:rPr>
              <a:t>inhoud voortdurend </a:t>
            </a:r>
            <a:r>
              <a:rPr lang="nl-BE" sz="3000" dirty="0">
                <a:solidFill>
                  <a:schemeClr val="bg2">
                    <a:lumMod val="25000"/>
                  </a:schemeClr>
                </a:solidFill>
              </a:rPr>
              <a:t>synchroon met het online account.</a:t>
            </a:r>
            <a:r>
              <a:rPr lang="nl-BE" dirty="0"/>
              <a:t> </a:t>
            </a:r>
          </a:p>
        </p:txBody>
      </p:sp>
    </p:spTree>
    <p:extLst>
      <p:ext uri="{BB962C8B-B14F-4D97-AF65-F5344CB8AC3E}">
        <p14:creationId xmlns:p14="http://schemas.microsoft.com/office/powerpoint/2010/main" val="3099556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13</a:t>
            </a:fld>
            <a:endParaRPr lang="nl-BE"/>
          </a:p>
        </p:txBody>
      </p:sp>
      <p:pic>
        <p:nvPicPr>
          <p:cNvPr id="5" name="Picture 9" descr="Afbeeldingsresultaa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3096" y="3392815"/>
            <a:ext cx="2245289" cy="2099000"/>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sp>
        <p:nvSpPr>
          <p:cNvPr id="7" name="Tekstvak 6"/>
          <p:cNvSpPr txBox="1"/>
          <p:nvPr/>
        </p:nvSpPr>
        <p:spPr>
          <a:xfrm>
            <a:off x="523842" y="2763115"/>
            <a:ext cx="7804128" cy="4801314"/>
          </a:xfrm>
          <a:prstGeom prst="rect">
            <a:avLst/>
          </a:prstGeom>
          <a:noFill/>
        </p:spPr>
        <p:txBody>
          <a:bodyPr wrap="square" rtlCol="0">
            <a:spAutoFit/>
          </a:bodyPr>
          <a:lstStyle/>
          <a:p>
            <a:r>
              <a:rPr lang="nl-BE" sz="2800" dirty="0" smtClean="0">
                <a:solidFill>
                  <a:schemeClr val="bg2">
                    <a:lumMod val="25000"/>
                  </a:schemeClr>
                </a:solidFill>
                <a:latin typeface="Arial" pitchFamily="18"/>
                <a:ea typeface="Microsoft YaHei" pitchFamily="2"/>
                <a:cs typeface="Arial" pitchFamily="2"/>
              </a:rPr>
              <a:t>1T</a:t>
            </a:r>
            <a:r>
              <a:rPr lang="nl-BE" sz="2800" dirty="0" err="1" smtClean="0">
                <a:solidFill>
                  <a:schemeClr val="bg2">
                    <a:lumMod val="25000"/>
                  </a:schemeClr>
                </a:solidFill>
                <a:latin typeface="Arial" pitchFamily="18"/>
                <a:ea typeface="Microsoft YaHei" pitchFamily="2"/>
                <a:cs typeface="Arial" pitchFamily="2"/>
              </a:rPr>
              <a:t>B	</a:t>
            </a:r>
            <a:r>
              <a:rPr lang="nl-BE" sz="2800" dirty="0" smtClean="0">
                <a:solidFill>
                  <a:schemeClr val="bg2">
                    <a:lumMod val="25000"/>
                  </a:schemeClr>
                </a:solidFill>
                <a:latin typeface="Arial" pitchFamily="18"/>
                <a:ea typeface="Microsoft YaHei" pitchFamily="2"/>
                <a:cs typeface="Arial" pitchFamily="2"/>
              </a:rPr>
              <a:t>	€8,28/</a:t>
            </a:r>
            <a:r>
              <a:rPr lang="nl-BE" sz="2800" dirty="0" err="1" smtClean="0">
                <a:solidFill>
                  <a:schemeClr val="bg2">
                    <a:lumMod val="25000"/>
                  </a:schemeClr>
                </a:solidFill>
                <a:latin typeface="Arial" pitchFamily="18"/>
                <a:ea typeface="Microsoft YaHei" pitchFamily="2"/>
                <a:cs typeface="Arial" pitchFamily="2"/>
              </a:rPr>
              <a:t>pm</a:t>
            </a:r>
            <a:endParaRPr lang="nl-BE" sz="2800" dirty="0" smtClean="0">
              <a:solidFill>
                <a:schemeClr val="bg2">
                  <a:lumMod val="25000"/>
                </a:schemeClr>
              </a:solidFill>
              <a:latin typeface="Arial" pitchFamily="18"/>
              <a:ea typeface="Microsoft YaHei" pitchFamily="2"/>
              <a:cs typeface="Arial" pitchFamily="2"/>
            </a:endParaRPr>
          </a:p>
          <a:p>
            <a:r>
              <a:rPr lang="nl-BE" sz="2800" dirty="0" smtClean="0">
                <a:solidFill>
                  <a:schemeClr val="bg2">
                    <a:lumMod val="25000"/>
                  </a:schemeClr>
                </a:solidFill>
                <a:latin typeface="Arial" pitchFamily="18"/>
                <a:ea typeface="Microsoft YaHei" pitchFamily="2"/>
                <a:cs typeface="Arial" pitchFamily="2"/>
              </a:rPr>
              <a:t>2TB		€10/</a:t>
            </a:r>
            <a:r>
              <a:rPr lang="nl-BE" sz="2800" dirty="0" err="1" smtClean="0">
                <a:solidFill>
                  <a:schemeClr val="bg2">
                    <a:lumMod val="25000"/>
                  </a:schemeClr>
                </a:solidFill>
                <a:latin typeface="Arial" pitchFamily="18"/>
                <a:ea typeface="Microsoft YaHei" pitchFamily="2"/>
                <a:cs typeface="Arial" pitchFamily="2"/>
              </a:rPr>
              <a:t>pm</a:t>
            </a:r>
            <a:endParaRPr lang="nl-BE" sz="2800" dirty="0" smtClean="0">
              <a:solidFill>
                <a:schemeClr val="bg2">
                  <a:lumMod val="25000"/>
                </a:schemeClr>
              </a:solidFill>
              <a:latin typeface="Arial" pitchFamily="18"/>
              <a:ea typeface="Microsoft YaHei" pitchFamily="2"/>
              <a:cs typeface="Arial" pitchFamily="2"/>
            </a:endParaRPr>
          </a:p>
          <a:p>
            <a:r>
              <a:rPr lang="nl-BE" sz="2800" dirty="0" smtClean="0">
                <a:solidFill>
                  <a:schemeClr val="bg2">
                    <a:lumMod val="25000"/>
                  </a:schemeClr>
                </a:solidFill>
                <a:latin typeface="Arial" pitchFamily="18"/>
                <a:ea typeface="Microsoft YaHei" pitchFamily="2"/>
                <a:cs typeface="Arial" pitchFamily="2"/>
              </a:rPr>
              <a:t>As </a:t>
            </a:r>
            <a:r>
              <a:rPr lang="nl-BE" sz="2800" dirty="0" err="1" smtClean="0">
                <a:solidFill>
                  <a:schemeClr val="bg2">
                    <a:lumMod val="25000"/>
                  </a:schemeClr>
                </a:solidFill>
                <a:latin typeface="Arial" pitchFamily="18"/>
                <a:ea typeface="Microsoft YaHei" pitchFamily="2"/>
                <a:cs typeface="Arial" pitchFamily="2"/>
              </a:rPr>
              <a:t>much</a:t>
            </a:r>
            <a:r>
              <a:rPr lang="nl-BE" sz="2800" dirty="0" smtClean="0">
                <a:solidFill>
                  <a:schemeClr val="bg2">
                    <a:lumMod val="25000"/>
                  </a:schemeClr>
                </a:solidFill>
                <a:latin typeface="Arial" pitchFamily="18"/>
                <a:ea typeface="Microsoft YaHei" pitchFamily="2"/>
                <a:cs typeface="Arial" pitchFamily="2"/>
              </a:rPr>
              <a:t> as </a:t>
            </a:r>
            <a:r>
              <a:rPr lang="nl-BE" sz="2800" dirty="0" err="1" smtClean="0">
                <a:solidFill>
                  <a:schemeClr val="bg2">
                    <a:lumMod val="25000"/>
                  </a:schemeClr>
                </a:solidFill>
                <a:latin typeface="Arial" pitchFamily="18"/>
                <a:ea typeface="Microsoft YaHei" pitchFamily="2"/>
                <a:cs typeface="Arial" pitchFamily="2"/>
              </a:rPr>
              <a:t>you</a:t>
            </a:r>
            <a:r>
              <a:rPr lang="nl-BE" sz="2800" dirty="0" smtClean="0">
                <a:solidFill>
                  <a:schemeClr val="bg2">
                    <a:lumMod val="25000"/>
                  </a:schemeClr>
                </a:solidFill>
                <a:latin typeface="Arial" pitchFamily="18"/>
                <a:ea typeface="Microsoft YaHei" pitchFamily="2"/>
                <a:cs typeface="Arial" pitchFamily="2"/>
              </a:rPr>
              <a:t> </a:t>
            </a:r>
            <a:r>
              <a:rPr lang="nl-BE" sz="2800" dirty="0" err="1" smtClean="0">
                <a:solidFill>
                  <a:schemeClr val="bg2">
                    <a:lumMod val="25000"/>
                  </a:schemeClr>
                </a:solidFill>
                <a:latin typeface="Arial" pitchFamily="18"/>
                <a:ea typeface="Microsoft YaHei" pitchFamily="2"/>
                <a:cs typeface="Arial" pitchFamily="2"/>
              </a:rPr>
              <a:t>need</a:t>
            </a:r>
            <a:r>
              <a:rPr lang="nl-BE" sz="2800" dirty="0" smtClean="0">
                <a:solidFill>
                  <a:schemeClr val="bg2">
                    <a:lumMod val="25000"/>
                  </a:schemeClr>
                </a:solidFill>
                <a:latin typeface="Arial" pitchFamily="18"/>
                <a:ea typeface="Microsoft YaHei" pitchFamily="2"/>
                <a:cs typeface="Arial" pitchFamily="2"/>
              </a:rPr>
              <a:t> </a:t>
            </a:r>
            <a:r>
              <a:rPr lang="nl-BE" sz="2800" dirty="0" err="1" smtClean="0">
                <a:solidFill>
                  <a:schemeClr val="bg2">
                    <a:lumMod val="25000"/>
                  </a:schemeClr>
                </a:solidFill>
                <a:latin typeface="Arial" pitchFamily="18"/>
                <a:ea typeface="Microsoft YaHei" pitchFamily="2"/>
                <a:cs typeface="Arial" pitchFamily="2"/>
              </a:rPr>
              <a:t>for</a:t>
            </a:r>
            <a:r>
              <a:rPr lang="nl-BE" sz="2800" dirty="0" smtClean="0">
                <a:solidFill>
                  <a:schemeClr val="bg2">
                    <a:lumMod val="25000"/>
                  </a:schemeClr>
                </a:solidFill>
                <a:latin typeface="Arial" pitchFamily="18"/>
                <a:ea typeface="Microsoft YaHei" pitchFamily="2"/>
                <a:cs typeface="Arial" pitchFamily="2"/>
              </a:rPr>
              <a:t> €15 (</a:t>
            </a:r>
            <a:r>
              <a:rPr lang="nl-BE" sz="2800" dirty="0" err="1" smtClean="0">
                <a:solidFill>
                  <a:schemeClr val="bg2">
                    <a:lumMod val="25000"/>
                  </a:schemeClr>
                </a:solidFill>
                <a:latin typeface="Arial" pitchFamily="18"/>
                <a:ea typeface="Microsoft YaHei" pitchFamily="2"/>
                <a:cs typeface="Arial" pitchFamily="2"/>
              </a:rPr>
              <a:t>Personal</a:t>
            </a:r>
            <a:r>
              <a:rPr lang="nl-BE" sz="2800" dirty="0" smtClean="0">
                <a:solidFill>
                  <a:schemeClr val="bg2">
                    <a:lumMod val="25000"/>
                  </a:schemeClr>
                </a:solidFill>
                <a:latin typeface="Arial" pitchFamily="18"/>
                <a:ea typeface="Microsoft YaHei" pitchFamily="2"/>
                <a:cs typeface="Arial" pitchFamily="2"/>
              </a:rPr>
              <a:t>)</a:t>
            </a:r>
          </a:p>
          <a:p>
            <a:r>
              <a:rPr lang="nl-BE" sz="2800" dirty="0" smtClean="0">
                <a:solidFill>
                  <a:schemeClr val="bg2">
                    <a:lumMod val="25000"/>
                  </a:schemeClr>
                </a:solidFill>
                <a:latin typeface="Arial" pitchFamily="18"/>
                <a:ea typeface="Microsoft YaHei" pitchFamily="2"/>
                <a:cs typeface="Arial" pitchFamily="2"/>
              </a:rPr>
              <a:t>As </a:t>
            </a:r>
            <a:r>
              <a:rPr lang="nl-BE" sz="2800" dirty="0" err="1" smtClean="0">
                <a:solidFill>
                  <a:schemeClr val="bg2">
                    <a:lumMod val="25000"/>
                  </a:schemeClr>
                </a:solidFill>
                <a:latin typeface="Arial" pitchFamily="18"/>
                <a:ea typeface="Microsoft YaHei" pitchFamily="2"/>
                <a:cs typeface="Arial" pitchFamily="2"/>
              </a:rPr>
              <a:t>much</a:t>
            </a:r>
            <a:r>
              <a:rPr lang="nl-BE" sz="2800" dirty="0" smtClean="0">
                <a:solidFill>
                  <a:schemeClr val="bg2">
                    <a:lumMod val="25000"/>
                  </a:schemeClr>
                </a:solidFill>
                <a:latin typeface="Arial" pitchFamily="18"/>
                <a:ea typeface="Microsoft YaHei" pitchFamily="2"/>
                <a:cs typeface="Arial" pitchFamily="2"/>
              </a:rPr>
              <a:t> as </a:t>
            </a:r>
            <a:r>
              <a:rPr lang="nl-BE" sz="2800" dirty="0" err="1" smtClean="0">
                <a:solidFill>
                  <a:schemeClr val="bg2">
                    <a:lumMod val="25000"/>
                  </a:schemeClr>
                </a:solidFill>
                <a:latin typeface="Arial" pitchFamily="18"/>
                <a:ea typeface="Microsoft YaHei" pitchFamily="2"/>
                <a:cs typeface="Arial" pitchFamily="2"/>
              </a:rPr>
              <a:t>you</a:t>
            </a:r>
            <a:r>
              <a:rPr lang="nl-BE" sz="2800" dirty="0" smtClean="0">
                <a:solidFill>
                  <a:schemeClr val="bg2">
                    <a:lumMod val="25000"/>
                  </a:schemeClr>
                </a:solidFill>
                <a:latin typeface="Arial" pitchFamily="18"/>
                <a:ea typeface="Microsoft YaHei" pitchFamily="2"/>
                <a:cs typeface="Arial" pitchFamily="2"/>
              </a:rPr>
              <a:t> </a:t>
            </a:r>
            <a:r>
              <a:rPr lang="nl-BE" sz="2800" dirty="0" err="1" smtClean="0">
                <a:solidFill>
                  <a:schemeClr val="bg2">
                    <a:lumMod val="25000"/>
                  </a:schemeClr>
                </a:solidFill>
                <a:latin typeface="Arial" pitchFamily="18"/>
                <a:ea typeface="Microsoft YaHei" pitchFamily="2"/>
                <a:cs typeface="Arial" pitchFamily="2"/>
              </a:rPr>
              <a:t>need</a:t>
            </a:r>
            <a:r>
              <a:rPr lang="nl-BE" sz="2800" dirty="0" smtClean="0">
                <a:solidFill>
                  <a:schemeClr val="bg2">
                    <a:lumMod val="25000"/>
                  </a:schemeClr>
                </a:solidFill>
                <a:latin typeface="Arial" pitchFamily="18"/>
                <a:ea typeface="Microsoft YaHei" pitchFamily="2"/>
                <a:cs typeface="Arial" pitchFamily="2"/>
              </a:rPr>
              <a:t> (</a:t>
            </a:r>
            <a:r>
              <a:rPr lang="nl-BE" sz="2800" dirty="0" err="1" smtClean="0">
                <a:solidFill>
                  <a:schemeClr val="bg2">
                    <a:lumMod val="25000"/>
                  </a:schemeClr>
                </a:solidFill>
                <a:latin typeface="Arial" pitchFamily="18"/>
                <a:ea typeface="Microsoft YaHei" pitchFamily="2"/>
                <a:cs typeface="Arial" pitchFamily="2"/>
              </a:rPr>
              <a:t>Enterprise</a:t>
            </a:r>
            <a:r>
              <a:rPr lang="nl-BE" sz="2800" dirty="0" smtClean="0">
                <a:solidFill>
                  <a:schemeClr val="bg2">
                    <a:lumMod val="25000"/>
                  </a:schemeClr>
                </a:solidFill>
                <a:latin typeface="Arial" pitchFamily="18"/>
                <a:ea typeface="Microsoft YaHei" pitchFamily="2"/>
                <a:cs typeface="Arial" pitchFamily="2"/>
              </a:rPr>
              <a:t>). </a:t>
            </a:r>
            <a:r>
              <a:rPr lang="nl-BE" sz="2800" dirty="0" err="1" smtClean="0">
                <a:solidFill>
                  <a:schemeClr val="bg2">
                    <a:lumMod val="25000"/>
                  </a:schemeClr>
                </a:solidFill>
                <a:latin typeface="Arial" pitchFamily="18"/>
                <a:ea typeface="Microsoft YaHei" pitchFamily="2"/>
                <a:cs typeface="Arial" pitchFamily="2"/>
              </a:rPr>
              <a:t>Price</a:t>
            </a:r>
            <a:r>
              <a:rPr lang="nl-BE" sz="2800" dirty="0" smtClean="0">
                <a:solidFill>
                  <a:schemeClr val="bg2">
                    <a:lumMod val="25000"/>
                  </a:schemeClr>
                </a:solidFill>
                <a:latin typeface="Arial" pitchFamily="18"/>
                <a:ea typeface="Microsoft YaHei" pitchFamily="2"/>
                <a:cs typeface="Arial" pitchFamily="2"/>
              </a:rPr>
              <a:t> </a:t>
            </a:r>
            <a:r>
              <a:rPr lang="nl-BE" sz="2800" dirty="0" err="1" smtClean="0">
                <a:solidFill>
                  <a:schemeClr val="bg2">
                    <a:lumMod val="25000"/>
                  </a:schemeClr>
                </a:solidFill>
                <a:latin typeface="Arial" pitchFamily="18"/>
                <a:ea typeface="Microsoft YaHei" pitchFamily="2"/>
                <a:cs typeface="Arial" pitchFamily="2"/>
              </a:rPr>
              <a:t>on</a:t>
            </a:r>
            <a:r>
              <a:rPr lang="nl-BE" sz="2800" dirty="0" smtClean="0">
                <a:solidFill>
                  <a:schemeClr val="bg2">
                    <a:lumMod val="25000"/>
                  </a:schemeClr>
                </a:solidFill>
                <a:latin typeface="Arial" pitchFamily="18"/>
                <a:ea typeface="Microsoft YaHei" pitchFamily="2"/>
                <a:cs typeface="Arial" pitchFamily="2"/>
              </a:rPr>
              <a:t> </a:t>
            </a:r>
            <a:r>
              <a:rPr lang="nl-BE" sz="2800" dirty="0" err="1" smtClean="0">
                <a:solidFill>
                  <a:schemeClr val="bg2">
                    <a:lumMod val="25000"/>
                  </a:schemeClr>
                </a:solidFill>
                <a:latin typeface="Arial" pitchFamily="18"/>
                <a:ea typeface="Microsoft YaHei" pitchFamily="2"/>
                <a:cs typeface="Arial" pitchFamily="2"/>
              </a:rPr>
              <a:t>demand</a:t>
            </a:r>
            <a:endParaRPr lang="nl-BE" sz="2800" dirty="0" smtClean="0">
              <a:solidFill>
                <a:schemeClr val="bg2">
                  <a:lumMod val="25000"/>
                </a:schemeClr>
              </a:solidFill>
              <a:latin typeface="Arial" pitchFamily="18"/>
              <a:ea typeface="Microsoft YaHei" pitchFamily="2"/>
              <a:cs typeface="Arial" pitchFamily="2"/>
            </a:endParaRPr>
          </a:p>
          <a:p>
            <a:endParaRPr lang="nl-BE" sz="2800" dirty="0" smtClean="0">
              <a:solidFill>
                <a:schemeClr val="bg2">
                  <a:lumMod val="25000"/>
                </a:schemeClr>
              </a:solidFill>
              <a:latin typeface="Arial" pitchFamily="18"/>
              <a:ea typeface="Microsoft YaHei" pitchFamily="2"/>
              <a:cs typeface="Arial" pitchFamily="2"/>
            </a:endParaRPr>
          </a:p>
          <a:p>
            <a:r>
              <a:rPr lang="nl-BE" sz="2800" dirty="0" smtClean="0">
                <a:solidFill>
                  <a:schemeClr val="bg2">
                    <a:lumMod val="25000"/>
                  </a:schemeClr>
                </a:solidFill>
                <a:latin typeface="Arial" pitchFamily="18"/>
                <a:ea typeface="Microsoft YaHei" pitchFamily="2"/>
                <a:cs typeface="Arial" pitchFamily="2"/>
              </a:rPr>
              <a:t>Tot 120 dagen file </a:t>
            </a:r>
            <a:r>
              <a:rPr lang="nl-BE" sz="2800" dirty="0" err="1" smtClean="0">
                <a:solidFill>
                  <a:schemeClr val="bg2">
                    <a:lumMod val="25000"/>
                  </a:schemeClr>
                </a:solidFill>
                <a:latin typeface="Arial" pitchFamily="18"/>
                <a:ea typeface="Microsoft YaHei" pitchFamily="2"/>
                <a:cs typeface="Arial" pitchFamily="2"/>
              </a:rPr>
              <a:t>history</a:t>
            </a:r>
            <a:endParaRPr lang="nl-BE" sz="2800" dirty="0" smtClean="0">
              <a:solidFill>
                <a:schemeClr val="bg2">
                  <a:lumMod val="25000"/>
                </a:schemeClr>
              </a:solidFill>
              <a:latin typeface="Arial" pitchFamily="18"/>
              <a:ea typeface="Microsoft YaHei" pitchFamily="2"/>
              <a:cs typeface="Arial" pitchFamily="2"/>
            </a:endParaRPr>
          </a:p>
          <a:p>
            <a:r>
              <a:rPr lang="nl-BE" sz="2800" dirty="0" smtClean="0">
                <a:solidFill>
                  <a:schemeClr val="bg2">
                    <a:lumMod val="25000"/>
                  </a:schemeClr>
                </a:solidFill>
                <a:latin typeface="Arial" pitchFamily="18"/>
                <a:ea typeface="Microsoft YaHei" pitchFamily="2"/>
                <a:cs typeface="Arial" pitchFamily="2"/>
              </a:rPr>
              <a:t>Integratie </a:t>
            </a:r>
            <a:r>
              <a:rPr lang="nl-BE" sz="2800" dirty="0" err="1" smtClean="0">
                <a:solidFill>
                  <a:schemeClr val="bg2">
                    <a:lumMod val="25000"/>
                  </a:schemeClr>
                </a:solidFill>
                <a:latin typeface="Arial" pitchFamily="18"/>
                <a:ea typeface="Microsoft YaHei" pitchFamily="2"/>
                <a:cs typeface="Arial" pitchFamily="2"/>
              </a:rPr>
              <a:t>DropBox</a:t>
            </a:r>
            <a:r>
              <a:rPr lang="nl-BE" sz="2800" dirty="0" smtClean="0">
                <a:solidFill>
                  <a:schemeClr val="bg2">
                    <a:lumMod val="25000"/>
                  </a:schemeClr>
                </a:solidFill>
                <a:latin typeface="Arial" pitchFamily="18"/>
                <a:ea typeface="Microsoft YaHei" pitchFamily="2"/>
                <a:cs typeface="Arial" pitchFamily="2"/>
              </a:rPr>
              <a:t> Paper en MS Office 365</a:t>
            </a:r>
          </a:p>
          <a:p>
            <a:r>
              <a:rPr lang="nl-BE" sz="2800" dirty="0" smtClean="0">
                <a:solidFill>
                  <a:schemeClr val="bg2">
                    <a:lumMod val="25000"/>
                  </a:schemeClr>
                </a:solidFill>
                <a:latin typeface="Arial" pitchFamily="18"/>
                <a:ea typeface="Microsoft YaHei" pitchFamily="2"/>
                <a:cs typeface="Arial" pitchFamily="2"/>
              </a:rPr>
              <a:t>Vanaf €10 gratis probeerperiode</a:t>
            </a:r>
          </a:p>
          <a:p>
            <a:endParaRPr lang="nl-BE" dirty="0" smtClean="0"/>
          </a:p>
          <a:p>
            <a:endParaRPr lang="nl-BE" dirty="0" smtClean="0"/>
          </a:p>
          <a:p>
            <a:endParaRPr lang="nl-BE" dirty="0"/>
          </a:p>
        </p:txBody>
      </p:sp>
      <p:sp>
        <p:nvSpPr>
          <p:cNvPr id="8" name="Tekstvak 7"/>
          <p:cNvSpPr txBox="1"/>
          <p:nvPr/>
        </p:nvSpPr>
        <p:spPr>
          <a:xfrm>
            <a:off x="707688" y="2036968"/>
            <a:ext cx="9577712" cy="492443"/>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De </a:t>
            </a:r>
            <a:r>
              <a:rPr lang="nl-BE" sz="3200" dirty="0" err="1" smtClean="0">
                <a:solidFill>
                  <a:schemeClr val="bg2">
                    <a:lumMod val="25000"/>
                  </a:schemeClr>
                </a:solidFill>
                <a:latin typeface="Arial" pitchFamily="18"/>
                <a:ea typeface="Microsoft YaHei" pitchFamily="2"/>
                <a:cs typeface="Arial" pitchFamily="2"/>
              </a:rPr>
              <a:t>pijslijst</a:t>
            </a:r>
            <a:r>
              <a:rPr lang="nl-BE" sz="3200" dirty="0" smtClean="0">
                <a:solidFill>
                  <a:schemeClr val="bg2">
                    <a:lumMod val="25000"/>
                  </a:schemeClr>
                </a:solidFill>
                <a:latin typeface="Arial" pitchFamily="18"/>
                <a:ea typeface="Microsoft YaHei" pitchFamily="2"/>
                <a:cs typeface="Arial" pitchFamily="2"/>
              </a:rPr>
              <a:t> voor opslag – </a:t>
            </a:r>
            <a:r>
              <a:rPr lang="nl-BE" sz="3200" dirty="0" err="1" smtClean="0">
                <a:solidFill>
                  <a:schemeClr val="bg2">
                    <a:lumMod val="25000"/>
                  </a:schemeClr>
                </a:solidFill>
                <a:latin typeface="Arial" pitchFamily="18"/>
                <a:ea typeface="Microsoft YaHei" pitchFamily="2"/>
                <a:cs typeface="Arial" pitchFamily="2"/>
              </a:rPr>
              <a:t>DropBox</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p:txBody>
      </p:sp>
      <p:pic>
        <p:nvPicPr>
          <p:cNvPr id="9" name="Picture 2" descr="Afbeeldingsresultaat voor kassa"/>
          <p:cNvPicPr>
            <a:picLocks noChangeAspect="1" noChangeArrowheads="1"/>
          </p:cNvPicPr>
          <p:nvPr/>
        </p:nvPicPr>
        <p:blipFill>
          <a:blip r:embed="rId4" cstate="print"/>
          <a:srcRect/>
          <a:stretch>
            <a:fillRect/>
          </a:stretch>
        </p:blipFill>
        <p:spPr bwMode="auto">
          <a:xfrm>
            <a:off x="7034980" y="4232414"/>
            <a:ext cx="2619504" cy="183662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pPr lvl="0"/>
            <a:r>
              <a:rPr lang="nl-BE" dirty="0" smtClean="0"/>
              <a:t>BitMappers Computerclub </a:t>
            </a:r>
            <a:endParaRPr lang="nl-BE" dirty="0"/>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14</a:t>
            </a:fld>
            <a:endParaRPr lang="nl-BE" dirty="0"/>
          </a:p>
        </p:txBody>
      </p:sp>
      <p:sp>
        <p:nvSpPr>
          <p:cNvPr id="5" name="Tijdelijke aanduiding voor datum 1"/>
          <p:cNvSpPr txBox="1">
            <a:spLocks/>
          </p:cNvSpPr>
          <p:nvPr/>
        </p:nvSpPr>
        <p:spPr>
          <a:xfrm>
            <a:off x="7708058" y="6863324"/>
            <a:ext cx="2200275" cy="391753"/>
          </a:xfrm>
          <a:prstGeom prst="rect">
            <a:avLst/>
          </a:prstGeom>
        </p:spPr>
        <p:txBody>
          <a:bodyPr vert="horz" lIns="100794" tIns="50397" rIns="100794" bIns="50397" anchor="b"/>
          <a:lstStyle>
            <a:defPPr>
              <a:defRPr lang="nl-BE"/>
            </a:defPPr>
            <a:lvl1pPr marL="0" algn="l" defTabSz="914400" rtl="0" eaLnBrk="1" latinLnBrk="0" hangingPunct="1">
              <a:defRPr kumimoji="0"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smtClean="0"/>
              <a:t>17/02/2017</a:t>
            </a:r>
            <a:endParaRPr lang="nl-BE" dirty="0"/>
          </a:p>
        </p:txBody>
      </p:sp>
      <p:pic>
        <p:nvPicPr>
          <p:cNvPr id="9" name="Afbeelding 8"/>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sp>
        <p:nvSpPr>
          <p:cNvPr id="10" name="Ondertitel 2"/>
          <p:cNvSpPr txBox="1">
            <a:spLocks/>
          </p:cNvSpPr>
          <p:nvPr/>
        </p:nvSpPr>
        <p:spPr>
          <a:xfrm>
            <a:off x="1" y="2028382"/>
            <a:ext cx="10477500" cy="563443"/>
          </a:xfrm>
          <a:prstGeom prst="rect">
            <a:avLst/>
          </a:prstGeom>
        </p:spPr>
        <p:txBody>
          <a:bodyPr vert="horz" wrap="square" lIns="100794" tIns="50397" rIns="100794" bIns="50397" anchor="t">
            <a:spAutoFit/>
          </a:bodyPr>
          <a:lstStyle>
            <a:defPPr lvl="0">
              <a:buSzPct val="45000"/>
              <a:buFont typeface="StarSymbol"/>
              <a:buNone/>
              <a:defRPr/>
            </a:defPPr>
            <a:lvl1pPr marL="403177" lvl="0" indent="-282224" algn="l" rtl="0" eaLnBrk="1" latinLnBrk="0" hangingPunct="1">
              <a:spcBef>
                <a:spcPts val="441"/>
              </a:spcBef>
              <a:spcAft>
                <a:spcPts val="0"/>
              </a:spcAft>
              <a:buClr>
                <a:schemeClr val="accent1"/>
              </a:buClr>
              <a:buSzPct val="45000"/>
              <a:buFont typeface="StarSymbol"/>
              <a:buChar char="●"/>
              <a:defRPr kumimoji="0" sz="3000" kern="1200">
                <a:solidFill>
                  <a:schemeClr val="tx1"/>
                </a:solidFill>
                <a:latin typeface="+mn-lt"/>
                <a:ea typeface="+mn-ea"/>
                <a:cs typeface="+mn-cs"/>
              </a:defRPr>
            </a:lvl1pPr>
            <a:lvl2pPr marL="685401" lvl="1" indent="-251986" algn="l" rtl="0" eaLnBrk="1" latinLnBrk="0" hangingPunct="1">
              <a:spcBef>
                <a:spcPts val="357"/>
              </a:spcBef>
              <a:buClr>
                <a:schemeClr val="accent1"/>
              </a:buClr>
              <a:buSzPct val="45000"/>
              <a:buFont typeface="StarSymbol"/>
              <a:buChar char="●"/>
              <a:defRPr kumimoji="0" sz="2500" kern="1200">
                <a:solidFill>
                  <a:schemeClr val="tx1"/>
                </a:solidFill>
                <a:latin typeface="+mn-lt"/>
                <a:ea typeface="+mn-ea"/>
                <a:cs typeface="+mn-cs"/>
              </a:defRPr>
            </a:lvl2pPr>
            <a:lvl3pPr marL="947467" lvl="2" indent="-251986" algn="l" rtl="0" eaLnBrk="1" latinLnBrk="0" hangingPunct="1">
              <a:spcBef>
                <a:spcPts val="386"/>
              </a:spcBef>
              <a:buClr>
                <a:schemeClr val="accent2"/>
              </a:buClr>
              <a:buSzPct val="45000"/>
              <a:buFont typeface="StarSymbol"/>
              <a:buChar char="●"/>
              <a:defRPr kumimoji="0" sz="2300" kern="1200">
                <a:solidFill>
                  <a:schemeClr val="tx1"/>
                </a:solidFill>
                <a:latin typeface="+mn-lt"/>
                <a:ea typeface="+mn-ea"/>
                <a:cs typeface="+mn-cs"/>
              </a:defRPr>
            </a:lvl3pPr>
            <a:lvl4pPr marL="1259929" lvl="3" indent="-251986" algn="l" rtl="0" eaLnBrk="1" latinLnBrk="0" hangingPunct="1">
              <a:spcBef>
                <a:spcPts val="386"/>
              </a:spcBef>
              <a:buClr>
                <a:schemeClr val="accent2"/>
              </a:buClr>
              <a:buSzPct val="45000"/>
              <a:buFont typeface="StarSymbol"/>
              <a:buChar char="●"/>
              <a:defRPr kumimoji="0" sz="2100" kern="1200">
                <a:solidFill>
                  <a:schemeClr val="tx1"/>
                </a:solidFill>
                <a:latin typeface="+mn-lt"/>
                <a:ea typeface="+mn-ea"/>
                <a:cs typeface="+mn-cs"/>
              </a:defRPr>
            </a:lvl4pPr>
            <a:lvl5pPr marL="1511915" lvl="4" indent="-251986" algn="l" rtl="0" eaLnBrk="1" latinLnBrk="0" hangingPunct="1">
              <a:spcBef>
                <a:spcPts val="386"/>
              </a:spcBef>
              <a:buClr>
                <a:schemeClr val="accent2"/>
              </a:buClr>
              <a:buSzPct val="45000"/>
              <a:buFont typeface="StarSymbol"/>
              <a:buChar char="●"/>
              <a:defRPr kumimoji="0" sz="2000" kern="1200">
                <a:solidFill>
                  <a:schemeClr val="tx1"/>
                </a:solidFill>
                <a:latin typeface="+mn-lt"/>
                <a:ea typeface="+mn-ea"/>
                <a:cs typeface="+mn-cs"/>
              </a:defRPr>
            </a:lvl5pPr>
            <a:lvl6pPr marL="1763900" lvl="5" indent="-251986" algn="l" rtl="0" eaLnBrk="1" latinLnBrk="0" hangingPunct="1">
              <a:spcBef>
                <a:spcPts val="386"/>
              </a:spcBef>
              <a:buClr>
                <a:schemeClr val="accent3"/>
              </a:buClr>
              <a:buSzPct val="45000"/>
              <a:buFont typeface="StarSymbol"/>
              <a:buChar char="●"/>
              <a:defRPr kumimoji="0" sz="2000" kern="1200">
                <a:solidFill>
                  <a:schemeClr val="tx1"/>
                </a:solidFill>
                <a:latin typeface="+mn-lt"/>
                <a:ea typeface="+mn-ea"/>
                <a:cs typeface="+mn-cs"/>
              </a:defRPr>
            </a:lvl6pPr>
            <a:lvl7pPr marL="2015886" lvl="6"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7pPr>
            <a:lvl8pPr marL="2267872" lvl="7"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8pPr>
            <a:lvl9pPr marL="2519858" lvl="8" indent="-251986" algn="l" rtl="0" eaLnBrk="1" latinLnBrk="0" hangingPunct="1">
              <a:spcBef>
                <a:spcPts val="386"/>
              </a:spcBef>
              <a:buClr>
                <a:schemeClr val="accent3"/>
              </a:buClr>
              <a:buSzPct val="45000"/>
              <a:buFont typeface="StarSymbol"/>
              <a:buChar char="●"/>
              <a:defRPr kumimoji="0" sz="1800" kern="1200" baseline="0">
                <a:solidFill>
                  <a:schemeClr val="tx1"/>
                </a:solidFill>
                <a:latin typeface="+mn-lt"/>
                <a:ea typeface="+mn-ea"/>
                <a:cs typeface="+mn-cs"/>
              </a:defRPr>
            </a:lvl9pPr>
            <a:extLst/>
          </a:lstStyle>
          <a:p>
            <a:pPr marL="0" indent="0" algn="ctr">
              <a:buFont typeface="StarSymbol"/>
              <a:buNone/>
            </a:pPr>
            <a:r>
              <a:rPr lang="nl-BE" dirty="0" smtClean="0">
                <a:solidFill>
                  <a:schemeClr val="bg2">
                    <a:lumMod val="25000"/>
                  </a:schemeClr>
                </a:solidFill>
              </a:rPr>
              <a:t>Opslag - Mega (the </a:t>
            </a:r>
            <a:r>
              <a:rPr lang="nl-BE" dirty="0" err="1" smtClean="0">
                <a:solidFill>
                  <a:schemeClr val="bg2">
                    <a:lumMod val="25000"/>
                  </a:schemeClr>
                </a:solidFill>
              </a:rPr>
              <a:t>pricacy</a:t>
            </a:r>
            <a:r>
              <a:rPr lang="nl-BE" dirty="0" smtClean="0">
                <a:solidFill>
                  <a:schemeClr val="bg2">
                    <a:lumMod val="25000"/>
                  </a:schemeClr>
                </a:solidFill>
              </a:rPr>
              <a:t> company) </a:t>
            </a:r>
            <a:endParaRPr lang="nl-BE" dirty="0">
              <a:solidFill>
                <a:schemeClr val="bg2">
                  <a:lumMod val="25000"/>
                </a:schemeClr>
              </a:solidFill>
            </a:endParaRPr>
          </a:p>
        </p:txBody>
      </p:sp>
      <p:pic>
        <p:nvPicPr>
          <p:cNvPr id="7170" name="Picture 2" descr="http://cdn.pcmweb.nl/f0b20f0e40/uploads/mega.jpg">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576" t="49" r="40974" b="73437"/>
          <a:stretch/>
        </p:blipFill>
        <p:spPr bwMode="auto">
          <a:xfrm>
            <a:off x="6660766" y="5176353"/>
            <a:ext cx="2962286" cy="1548369"/>
          </a:xfrm>
          <a:prstGeom prst="rect">
            <a:avLst/>
          </a:prstGeom>
          <a:noFill/>
          <a:extLst>
            <a:ext uri="{909E8E84-426E-40DD-AFC4-6F175D3DCCD1}">
              <a14:hiddenFill xmlns:a14="http://schemas.microsoft.com/office/drawing/2010/main">
                <a:solidFill>
                  <a:srgbClr val="FFFFFF"/>
                </a:solidFill>
              </a14:hiddenFill>
            </a:ext>
          </a:extLst>
        </p:spPr>
      </p:pic>
      <p:sp>
        <p:nvSpPr>
          <p:cNvPr id="11" name="Tekstvak 10"/>
          <p:cNvSpPr txBox="1"/>
          <p:nvPr/>
        </p:nvSpPr>
        <p:spPr>
          <a:xfrm>
            <a:off x="523841" y="2720784"/>
            <a:ext cx="7804128" cy="3323987"/>
          </a:xfrm>
          <a:prstGeom prst="rect">
            <a:avLst/>
          </a:prstGeom>
          <a:noFill/>
        </p:spPr>
        <p:txBody>
          <a:bodyPr wrap="square" rtlCol="0">
            <a:spAutoFit/>
          </a:bodyPr>
          <a:lstStyle/>
          <a:p>
            <a:r>
              <a:rPr lang="nl-BE" sz="3000" dirty="0" smtClean="0">
                <a:solidFill>
                  <a:schemeClr val="bg2">
                    <a:lumMod val="25000"/>
                  </a:schemeClr>
                </a:solidFill>
              </a:rPr>
              <a:t>Privacy-vriendelijk.  </a:t>
            </a:r>
            <a:r>
              <a:rPr lang="nl-BE" sz="3000" dirty="0">
                <a:solidFill>
                  <a:schemeClr val="bg2">
                    <a:lumMod val="25000"/>
                  </a:schemeClr>
                </a:solidFill>
              </a:rPr>
              <a:t>Mega </a:t>
            </a:r>
            <a:r>
              <a:rPr lang="nl-BE" sz="3000" dirty="0" smtClean="0">
                <a:solidFill>
                  <a:schemeClr val="bg2">
                    <a:lumMod val="25000"/>
                  </a:schemeClr>
                </a:solidFill>
              </a:rPr>
              <a:t>(</a:t>
            </a:r>
            <a:r>
              <a:rPr lang="nl-BE" sz="3000" dirty="0">
                <a:solidFill>
                  <a:schemeClr val="bg2">
                    <a:lumMod val="25000"/>
                  </a:schemeClr>
                </a:solidFill>
              </a:rPr>
              <a:t>end-</a:t>
            </a:r>
            <a:r>
              <a:rPr lang="nl-BE" sz="3000" dirty="0" err="1">
                <a:solidFill>
                  <a:schemeClr val="bg2">
                    <a:lumMod val="25000"/>
                  </a:schemeClr>
                </a:solidFill>
              </a:rPr>
              <a:t>to</a:t>
            </a:r>
            <a:r>
              <a:rPr lang="nl-BE" sz="3000" dirty="0">
                <a:solidFill>
                  <a:schemeClr val="bg2">
                    <a:lumMod val="25000"/>
                  </a:schemeClr>
                </a:solidFill>
              </a:rPr>
              <a:t>-end encryptie tijdens de transfer</a:t>
            </a:r>
            <a:r>
              <a:rPr lang="nl-BE" sz="3000" dirty="0" smtClean="0">
                <a:solidFill>
                  <a:schemeClr val="bg2">
                    <a:lumMod val="25000"/>
                  </a:schemeClr>
                </a:solidFill>
              </a:rPr>
              <a:t>) geeft je standaard </a:t>
            </a:r>
            <a:r>
              <a:rPr lang="nl-BE" sz="3000" dirty="0">
                <a:solidFill>
                  <a:schemeClr val="bg2">
                    <a:lumMod val="25000"/>
                  </a:schemeClr>
                </a:solidFill>
              </a:rPr>
              <a:t>opslagruimte </a:t>
            </a:r>
            <a:r>
              <a:rPr lang="nl-BE" sz="3000" dirty="0" smtClean="0">
                <a:solidFill>
                  <a:schemeClr val="bg2">
                    <a:lumMod val="25000"/>
                  </a:schemeClr>
                </a:solidFill>
              </a:rPr>
              <a:t>van maar </a:t>
            </a:r>
            <a:r>
              <a:rPr lang="nl-BE" sz="3000" dirty="0">
                <a:solidFill>
                  <a:schemeClr val="bg2">
                    <a:lumMod val="25000"/>
                  </a:schemeClr>
                </a:solidFill>
              </a:rPr>
              <a:t>liefst 50 GB</a:t>
            </a:r>
            <a:r>
              <a:rPr lang="nl-BE" sz="3000" dirty="0" smtClean="0">
                <a:solidFill>
                  <a:schemeClr val="bg2">
                    <a:lumMod val="25000"/>
                  </a:schemeClr>
                </a:solidFill>
              </a:rPr>
              <a:t>. Met synchronisatie,</a:t>
            </a:r>
          </a:p>
          <a:p>
            <a:endParaRPr lang="nl-BE" sz="3000" dirty="0" smtClean="0">
              <a:solidFill>
                <a:schemeClr val="bg2">
                  <a:lumMod val="25000"/>
                </a:schemeClr>
              </a:solidFill>
            </a:endParaRPr>
          </a:p>
          <a:p>
            <a:r>
              <a:rPr lang="nl-BE" sz="3000" dirty="0" smtClean="0">
                <a:solidFill>
                  <a:schemeClr val="bg2">
                    <a:lumMod val="25000"/>
                  </a:schemeClr>
                </a:solidFill>
              </a:rPr>
              <a:t>Met </a:t>
            </a:r>
            <a:r>
              <a:rPr lang="nl-BE" sz="3000" dirty="0">
                <a:solidFill>
                  <a:schemeClr val="bg2">
                    <a:lumMod val="25000"/>
                  </a:schemeClr>
                </a:solidFill>
              </a:rPr>
              <a:t>een Pro-pakket heb je zelfs 4 TB opslag tot je beschikking.</a:t>
            </a:r>
          </a:p>
        </p:txBody>
      </p:sp>
    </p:spTree>
    <p:extLst>
      <p:ext uri="{BB962C8B-B14F-4D97-AF65-F5344CB8AC3E}">
        <p14:creationId xmlns:p14="http://schemas.microsoft.com/office/powerpoint/2010/main" val="5212192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cdn.pcmweb.nl/f0b20f0e40/uploads/mega.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576" t="49" r="40974" b="73437"/>
          <a:stretch/>
        </p:blipFill>
        <p:spPr bwMode="auto">
          <a:xfrm>
            <a:off x="6585923" y="3392815"/>
            <a:ext cx="2962286" cy="1548369"/>
          </a:xfrm>
          <a:prstGeom prst="rect">
            <a:avLst/>
          </a:prstGeom>
          <a:noFill/>
          <a:extLst>
            <a:ext uri="{909E8E84-426E-40DD-AFC4-6F175D3DCCD1}">
              <a14:hiddenFill xmlns:a14="http://schemas.microsoft.com/office/drawing/2010/main">
                <a:solidFill>
                  <a:srgbClr val="FFFFFF"/>
                </a:solidFill>
              </a14:hiddenFill>
            </a:ext>
          </a:extLst>
        </p:spPr>
      </p:pic>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15</a:t>
            </a:fld>
            <a:endParaRPr lang="nl-BE"/>
          </a:p>
        </p:txBody>
      </p:sp>
      <p:sp>
        <p:nvSpPr>
          <p:cNvPr id="5" name="Tekstvak 4"/>
          <p:cNvSpPr txBox="1"/>
          <p:nvPr/>
        </p:nvSpPr>
        <p:spPr>
          <a:xfrm>
            <a:off x="1047544" y="3182915"/>
            <a:ext cx="4712102" cy="2554545"/>
          </a:xfrm>
          <a:prstGeom prst="rect">
            <a:avLst/>
          </a:prstGeom>
          <a:noFill/>
        </p:spPr>
        <p:txBody>
          <a:bodyPr wrap="square" rtlCol="0">
            <a:spAutoFit/>
          </a:bodyPr>
          <a:lstStyle/>
          <a:p>
            <a:r>
              <a:rPr lang="nl-BE" sz="3200" dirty="0" smtClean="0">
                <a:solidFill>
                  <a:schemeClr val="bg2">
                    <a:lumMod val="25000"/>
                  </a:schemeClr>
                </a:solidFill>
                <a:latin typeface="Arial" pitchFamily="18"/>
                <a:ea typeface="Microsoft YaHei" pitchFamily="2"/>
                <a:cs typeface="Arial" pitchFamily="2"/>
              </a:rPr>
              <a:t>50GB	Gratis</a:t>
            </a:r>
          </a:p>
          <a:p>
            <a:endParaRPr lang="nl-BE" sz="3200" dirty="0" smtClean="0">
              <a:solidFill>
                <a:schemeClr val="bg2">
                  <a:lumMod val="25000"/>
                </a:schemeClr>
              </a:solidFill>
              <a:latin typeface="Arial" pitchFamily="18"/>
              <a:ea typeface="Microsoft YaHei" pitchFamily="2"/>
              <a:cs typeface="Arial" pitchFamily="2"/>
            </a:endParaRPr>
          </a:p>
          <a:p>
            <a:r>
              <a:rPr lang="nl-BE" sz="3200" dirty="0" smtClean="0">
                <a:solidFill>
                  <a:schemeClr val="bg2">
                    <a:lumMod val="25000"/>
                  </a:schemeClr>
                </a:solidFill>
                <a:latin typeface="Arial" pitchFamily="18"/>
                <a:ea typeface="Microsoft YaHei" pitchFamily="2"/>
                <a:cs typeface="Arial" pitchFamily="2"/>
              </a:rPr>
              <a:t>500GB	€10</a:t>
            </a:r>
          </a:p>
          <a:p>
            <a:r>
              <a:rPr lang="nl-BE" sz="3200" dirty="0" smtClean="0">
                <a:solidFill>
                  <a:schemeClr val="bg2">
                    <a:lumMod val="25000"/>
                  </a:schemeClr>
                </a:solidFill>
                <a:latin typeface="Arial" pitchFamily="18"/>
                <a:ea typeface="Microsoft YaHei" pitchFamily="2"/>
                <a:cs typeface="Arial" pitchFamily="2"/>
              </a:rPr>
              <a:t>2TB		€20</a:t>
            </a:r>
          </a:p>
          <a:p>
            <a:r>
              <a:rPr lang="nl-BE" sz="3200" dirty="0" smtClean="0">
                <a:solidFill>
                  <a:schemeClr val="bg2">
                    <a:lumMod val="25000"/>
                  </a:schemeClr>
                </a:solidFill>
                <a:latin typeface="Arial" pitchFamily="18"/>
                <a:ea typeface="Microsoft YaHei" pitchFamily="2"/>
                <a:cs typeface="Arial" pitchFamily="2"/>
              </a:rPr>
              <a:t>4TB		€30</a:t>
            </a:r>
            <a:endParaRPr lang="nl-BE" dirty="0"/>
          </a:p>
        </p:txBody>
      </p:sp>
      <p:pic>
        <p:nvPicPr>
          <p:cNvPr id="6" name="Afbeelding 5"/>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sp>
        <p:nvSpPr>
          <p:cNvPr id="7" name="Tekstvak 6"/>
          <p:cNvSpPr txBox="1"/>
          <p:nvPr/>
        </p:nvSpPr>
        <p:spPr>
          <a:xfrm>
            <a:off x="707688" y="2036968"/>
            <a:ext cx="9577712" cy="492443"/>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De </a:t>
            </a:r>
            <a:r>
              <a:rPr lang="nl-BE" sz="3200" dirty="0" err="1" smtClean="0">
                <a:solidFill>
                  <a:schemeClr val="bg2">
                    <a:lumMod val="25000"/>
                  </a:schemeClr>
                </a:solidFill>
                <a:latin typeface="Arial" pitchFamily="18"/>
                <a:ea typeface="Microsoft YaHei" pitchFamily="2"/>
                <a:cs typeface="Arial" pitchFamily="2"/>
              </a:rPr>
              <a:t>pijslijst</a:t>
            </a:r>
            <a:r>
              <a:rPr lang="nl-BE" sz="3200" dirty="0" smtClean="0">
                <a:solidFill>
                  <a:schemeClr val="bg2">
                    <a:lumMod val="25000"/>
                  </a:schemeClr>
                </a:solidFill>
                <a:latin typeface="Arial" pitchFamily="18"/>
                <a:ea typeface="Microsoft YaHei" pitchFamily="2"/>
                <a:cs typeface="Arial" pitchFamily="2"/>
              </a:rPr>
              <a:t> voor opslag – Mega</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p:txBody>
      </p:sp>
      <p:pic>
        <p:nvPicPr>
          <p:cNvPr id="8" name="Picture 2" descr="Afbeeldingsresultaat voor kassa"/>
          <p:cNvPicPr>
            <a:picLocks noChangeAspect="1" noChangeArrowheads="1"/>
          </p:cNvPicPr>
          <p:nvPr/>
        </p:nvPicPr>
        <p:blipFill>
          <a:blip r:embed="rId4" cstate="print"/>
          <a:srcRect/>
          <a:stretch>
            <a:fillRect/>
          </a:stretch>
        </p:blipFill>
        <p:spPr bwMode="auto">
          <a:xfrm>
            <a:off x="5538121" y="4512281"/>
            <a:ext cx="3143404" cy="220394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erelateerde afbeeldi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6105" y="4949785"/>
            <a:ext cx="2780207" cy="1908020"/>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voettekst 2"/>
          <p:cNvSpPr>
            <a:spLocks noGrp="1"/>
          </p:cNvSpPr>
          <p:nvPr>
            <p:ph type="ftr" sz="quarter" idx="11"/>
          </p:nvPr>
        </p:nvSpPr>
        <p:spPr/>
        <p:txBody>
          <a:bodyPr/>
          <a:lstStyle/>
          <a:p>
            <a:pPr lvl="0"/>
            <a:r>
              <a:rPr lang="nl-BE" dirty="0" smtClean="0"/>
              <a:t>BitMappers Computerclub </a:t>
            </a:r>
            <a:endParaRPr lang="nl-BE" dirty="0"/>
          </a:p>
        </p:txBody>
      </p:sp>
      <p:sp>
        <p:nvSpPr>
          <p:cNvPr id="5" name="Tijdelijke aanduiding voor datum 1"/>
          <p:cNvSpPr txBox="1">
            <a:spLocks/>
          </p:cNvSpPr>
          <p:nvPr/>
        </p:nvSpPr>
        <p:spPr>
          <a:xfrm>
            <a:off x="7708058" y="6863324"/>
            <a:ext cx="2200275" cy="391753"/>
          </a:xfrm>
          <a:prstGeom prst="rect">
            <a:avLst/>
          </a:prstGeom>
        </p:spPr>
        <p:txBody>
          <a:bodyPr vert="horz" lIns="100794" tIns="50397" rIns="100794" bIns="50397" anchor="b"/>
          <a:lstStyle>
            <a:defPPr>
              <a:defRPr lang="nl-BE"/>
            </a:defPPr>
            <a:lvl1pPr marL="0" algn="l" defTabSz="914400" rtl="0" eaLnBrk="1" latinLnBrk="0" hangingPunct="1">
              <a:defRPr kumimoji="0"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smtClean="0"/>
              <a:t>17/02/2017</a:t>
            </a:r>
            <a:endParaRPr lang="nl-BE" dirty="0"/>
          </a:p>
        </p:txBody>
      </p:sp>
      <p:sp>
        <p:nvSpPr>
          <p:cNvPr id="7" name="Tijdelijke aanduiding voor dianummer 3"/>
          <p:cNvSpPr txBox="1">
            <a:spLocks/>
          </p:cNvSpPr>
          <p:nvPr/>
        </p:nvSpPr>
        <p:spPr>
          <a:xfrm>
            <a:off x="9908333" y="6863325"/>
            <a:ext cx="419100" cy="391073"/>
          </a:xfrm>
          <a:prstGeom prst="rect">
            <a:avLst/>
          </a:prstGeom>
        </p:spPr>
        <p:txBody>
          <a:bodyPr vert="horz" lIns="100794" tIns="50397" rIns="100794" bIns="50397" anchor="b"/>
          <a:lstStyle>
            <a:defPPr>
              <a:defRPr lang="nl-BE"/>
            </a:defPPr>
            <a:lvl1pPr marL="0" algn="r" defTabSz="914400" rtl="0" eaLnBrk="1" latinLnBrk="0" hangingPunct="1">
              <a:defRPr kumimoji="0" sz="11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AE34DD6-8CB3-4E37-B895-111B3313E159}" type="slidenum">
              <a:rPr lang="nl-BE" smtClean="0"/>
              <a:pPr/>
              <a:t>16</a:t>
            </a:fld>
            <a:endParaRPr lang="nl-BE"/>
          </a:p>
        </p:txBody>
      </p:sp>
      <p:pic>
        <p:nvPicPr>
          <p:cNvPr id="11" name="Afbeelding 10"/>
          <p:cNvPicPr>
            <a:picLocks noChangeAspect="1"/>
          </p:cNvPicPr>
          <p:nvPr/>
        </p:nvPicPr>
        <p:blipFill>
          <a:blip r:embed="rId5" cstate="print">
            <a:alphaModFix/>
            <a:lum bright="10000" contrast="6000"/>
          </a:blip>
          <a:srcRect/>
          <a:stretch>
            <a:fillRect/>
          </a:stretch>
        </p:blipFill>
        <p:spPr>
          <a:xfrm>
            <a:off x="523842" y="377778"/>
            <a:ext cx="9577712" cy="1511110"/>
          </a:xfrm>
          <a:prstGeom prst="rect">
            <a:avLst/>
          </a:prstGeom>
          <a:noFill/>
          <a:ln>
            <a:noFill/>
          </a:ln>
        </p:spPr>
      </p:pic>
      <p:sp>
        <p:nvSpPr>
          <p:cNvPr id="12" name="Ondertitel 2"/>
          <p:cNvSpPr txBox="1">
            <a:spLocks/>
          </p:cNvSpPr>
          <p:nvPr/>
        </p:nvSpPr>
        <p:spPr>
          <a:xfrm>
            <a:off x="1" y="2028382"/>
            <a:ext cx="10477500" cy="563443"/>
          </a:xfrm>
          <a:prstGeom prst="rect">
            <a:avLst/>
          </a:prstGeom>
        </p:spPr>
        <p:txBody>
          <a:bodyPr vert="horz" wrap="square" lIns="100794" tIns="50397" rIns="100794" bIns="50397" anchor="t">
            <a:spAutoFit/>
          </a:bodyPr>
          <a:lstStyle>
            <a:defPPr lvl="0">
              <a:buSzPct val="45000"/>
              <a:buFont typeface="StarSymbol"/>
              <a:buNone/>
              <a:defRPr/>
            </a:defPPr>
            <a:lvl1pPr marL="403177" lvl="0" indent="-282224" algn="l" rtl="0" eaLnBrk="1" latinLnBrk="0" hangingPunct="1">
              <a:spcBef>
                <a:spcPts val="441"/>
              </a:spcBef>
              <a:spcAft>
                <a:spcPts val="0"/>
              </a:spcAft>
              <a:buClr>
                <a:schemeClr val="accent1"/>
              </a:buClr>
              <a:buSzPct val="45000"/>
              <a:buFont typeface="StarSymbol"/>
              <a:buChar char="●"/>
              <a:defRPr kumimoji="0" sz="3000" kern="1200">
                <a:solidFill>
                  <a:schemeClr val="tx1"/>
                </a:solidFill>
                <a:latin typeface="+mn-lt"/>
                <a:ea typeface="+mn-ea"/>
                <a:cs typeface="+mn-cs"/>
              </a:defRPr>
            </a:lvl1pPr>
            <a:lvl2pPr marL="685401" lvl="1" indent="-251986" algn="l" rtl="0" eaLnBrk="1" latinLnBrk="0" hangingPunct="1">
              <a:spcBef>
                <a:spcPts val="357"/>
              </a:spcBef>
              <a:buClr>
                <a:schemeClr val="accent1"/>
              </a:buClr>
              <a:buSzPct val="45000"/>
              <a:buFont typeface="StarSymbol"/>
              <a:buChar char="●"/>
              <a:defRPr kumimoji="0" sz="2500" kern="1200">
                <a:solidFill>
                  <a:schemeClr val="tx1"/>
                </a:solidFill>
                <a:latin typeface="+mn-lt"/>
                <a:ea typeface="+mn-ea"/>
                <a:cs typeface="+mn-cs"/>
              </a:defRPr>
            </a:lvl2pPr>
            <a:lvl3pPr marL="947467" lvl="2" indent="-251986" algn="l" rtl="0" eaLnBrk="1" latinLnBrk="0" hangingPunct="1">
              <a:spcBef>
                <a:spcPts val="386"/>
              </a:spcBef>
              <a:buClr>
                <a:schemeClr val="accent2"/>
              </a:buClr>
              <a:buSzPct val="45000"/>
              <a:buFont typeface="StarSymbol"/>
              <a:buChar char="●"/>
              <a:defRPr kumimoji="0" sz="2300" kern="1200">
                <a:solidFill>
                  <a:schemeClr val="tx1"/>
                </a:solidFill>
                <a:latin typeface="+mn-lt"/>
                <a:ea typeface="+mn-ea"/>
                <a:cs typeface="+mn-cs"/>
              </a:defRPr>
            </a:lvl3pPr>
            <a:lvl4pPr marL="1259929" lvl="3" indent="-251986" algn="l" rtl="0" eaLnBrk="1" latinLnBrk="0" hangingPunct="1">
              <a:spcBef>
                <a:spcPts val="386"/>
              </a:spcBef>
              <a:buClr>
                <a:schemeClr val="accent2"/>
              </a:buClr>
              <a:buSzPct val="45000"/>
              <a:buFont typeface="StarSymbol"/>
              <a:buChar char="●"/>
              <a:defRPr kumimoji="0" sz="2100" kern="1200">
                <a:solidFill>
                  <a:schemeClr val="tx1"/>
                </a:solidFill>
                <a:latin typeface="+mn-lt"/>
                <a:ea typeface="+mn-ea"/>
                <a:cs typeface="+mn-cs"/>
              </a:defRPr>
            </a:lvl4pPr>
            <a:lvl5pPr marL="1511915" lvl="4" indent="-251986" algn="l" rtl="0" eaLnBrk="1" latinLnBrk="0" hangingPunct="1">
              <a:spcBef>
                <a:spcPts val="386"/>
              </a:spcBef>
              <a:buClr>
                <a:schemeClr val="accent2"/>
              </a:buClr>
              <a:buSzPct val="45000"/>
              <a:buFont typeface="StarSymbol"/>
              <a:buChar char="●"/>
              <a:defRPr kumimoji="0" sz="2000" kern="1200">
                <a:solidFill>
                  <a:schemeClr val="tx1"/>
                </a:solidFill>
                <a:latin typeface="+mn-lt"/>
                <a:ea typeface="+mn-ea"/>
                <a:cs typeface="+mn-cs"/>
              </a:defRPr>
            </a:lvl5pPr>
            <a:lvl6pPr marL="1763900" lvl="5" indent="-251986" algn="l" rtl="0" eaLnBrk="1" latinLnBrk="0" hangingPunct="1">
              <a:spcBef>
                <a:spcPts val="386"/>
              </a:spcBef>
              <a:buClr>
                <a:schemeClr val="accent3"/>
              </a:buClr>
              <a:buSzPct val="45000"/>
              <a:buFont typeface="StarSymbol"/>
              <a:buChar char="●"/>
              <a:defRPr kumimoji="0" sz="2000" kern="1200">
                <a:solidFill>
                  <a:schemeClr val="tx1"/>
                </a:solidFill>
                <a:latin typeface="+mn-lt"/>
                <a:ea typeface="+mn-ea"/>
                <a:cs typeface="+mn-cs"/>
              </a:defRPr>
            </a:lvl6pPr>
            <a:lvl7pPr marL="2015886" lvl="6"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7pPr>
            <a:lvl8pPr marL="2267872" lvl="7"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8pPr>
            <a:lvl9pPr marL="2519858" lvl="8" indent="-251986" algn="l" rtl="0" eaLnBrk="1" latinLnBrk="0" hangingPunct="1">
              <a:spcBef>
                <a:spcPts val="386"/>
              </a:spcBef>
              <a:buClr>
                <a:schemeClr val="accent3"/>
              </a:buClr>
              <a:buSzPct val="45000"/>
              <a:buFont typeface="StarSymbol"/>
              <a:buChar char="●"/>
              <a:defRPr kumimoji="0" sz="1800" kern="1200" baseline="0">
                <a:solidFill>
                  <a:schemeClr val="tx1"/>
                </a:solidFill>
                <a:latin typeface="+mn-lt"/>
                <a:ea typeface="+mn-ea"/>
                <a:cs typeface="+mn-cs"/>
              </a:defRPr>
            </a:lvl9pPr>
            <a:extLst/>
          </a:lstStyle>
          <a:p>
            <a:pPr marL="0" indent="0" algn="ctr">
              <a:buFont typeface="StarSymbol"/>
              <a:buNone/>
            </a:pPr>
            <a:r>
              <a:rPr lang="nl-BE" dirty="0" smtClean="0">
                <a:solidFill>
                  <a:schemeClr val="bg2">
                    <a:lumMod val="25000"/>
                  </a:schemeClr>
                </a:solidFill>
              </a:rPr>
              <a:t>Opslag – Google Drive</a:t>
            </a:r>
            <a:endParaRPr lang="nl-BE" dirty="0">
              <a:solidFill>
                <a:schemeClr val="bg2">
                  <a:lumMod val="25000"/>
                </a:schemeClr>
              </a:solidFill>
            </a:endParaRPr>
          </a:p>
        </p:txBody>
      </p:sp>
      <p:sp>
        <p:nvSpPr>
          <p:cNvPr id="14" name="Tekstvak 13"/>
          <p:cNvSpPr txBox="1"/>
          <p:nvPr/>
        </p:nvSpPr>
        <p:spPr>
          <a:xfrm>
            <a:off x="523842" y="2720783"/>
            <a:ext cx="9577712" cy="2862322"/>
          </a:xfrm>
          <a:prstGeom prst="rect">
            <a:avLst/>
          </a:prstGeom>
          <a:noFill/>
        </p:spPr>
        <p:txBody>
          <a:bodyPr wrap="square" rtlCol="0">
            <a:spAutoFit/>
          </a:bodyPr>
          <a:lstStyle/>
          <a:p>
            <a:r>
              <a:rPr lang="nl-BE" sz="3000" dirty="0" smtClean="0">
                <a:solidFill>
                  <a:schemeClr val="bg2">
                    <a:lumMod val="25000"/>
                  </a:schemeClr>
                </a:solidFill>
              </a:rPr>
              <a:t>Een </a:t>
            </a:r>
            <a:r>
              <a:rPr lang="nl-BE" sz="3000" dirty="0">
                <a:solidFill>
                  <a:schemeClr val="bg2">
                    <a:lumMod val="25000"/>
                  </a:schemeClr>
                </a:solidFill>
              </a:rPr>
              <a:t>service voor bestandsopslag en </a:t>
            </a:r>
            <a:r>
              <a:rPr lang="nl-BE" sz="3000" dirty="0" smtClean="0">
                <a:solidFill>
                  <a:schemeClr val="bg2">
                    <a:lumMod val="25000"/>
                  </a:schemeClr>
                </a:solidFill>
              </a:rPr>
              <a:t>synchronisatie. </a:t>
            </a:r>
          </a:p>
          <a:p>
            <a:r>
              <a:rPr lang="nl-BE" sz="3000" dirty="0" smtClean="0">
                <a:solidFill>
                  <a:schemeClr val="bg2">
                    <a:lumMod val="25000"/>
                  </a:schemeClr>
                </a:solidFill>
              </a:rPr>
              <a:t>Met </a:t>
            </a:r>
            <a:r>
              <a:rPr lang="nl-BE" sz="3000" dirty="0">
                <a:solidFill>
                  <a:schemeClr val="bg2">
                    <a:lumMod val="25000"/>
                  </a:schemeClr>
                </a:solidFill>
              </a:rPr>
              <a:t>Google Drive kunnen documenten in de </a:t>
            </a:r>
            <a:r>
              <a:rPr lang="nl-BE" sz="3000" dirty="0" err="1">
                <a:solidFill>
                  <a:schemeClr val="bg2">
                    <a:lumMod val="25000"/>
                  </a:schemeClr>
                </a:solidFill>
              </a:rPr>
              <a:t>cloud</a:t>
            </a:r>
            <a:r>
              <a:rPr lang="nl-BE" sz="3000" dirty="0">
                <a:solidFill>
                  <a:schemeClr val="bg2">
                    <a:lumMod val="25000"/>
                  </a:schemeClr>
                </a:solidFill>
              </a:rPr>
              <a:t> worden opgeslagen, bestanden worden gedeeld en documenten samen met anderen worden bewerkt.</a:t>
            </a:r>
          </a:p>
        </p:txBody>
      </p:sp>
    </p:spTree>
    <p:extLst>
      <p:ext uri="{BB962C8B-B14F-4D97-AF65-F5344CB8AC3E}">
        <p14:creationId xmlns:p14="http://schemas.microsoft.com/office/powerpoint/2010/main" val="30715777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17</a:t>
            </a:fld>
            <a:endParaRPr lang="nl-BE"/>
          </a:p>
        </p:txBody>
      </p:sp>
      <p:sp>
        <p:nvSpPr>
          <p:cNvPr id="5" name="Tekstvak 4"/>
          <p:cNvSpPr txBox="1"/>
          <p:nvPr/>
        </p:nvSpPr>
        <p:spPr>
          <a:xfrm>
            <a:off x="1047544" y="3182914"/>
            <a:ext cx="4712102" cy="2831544"/>
          </a:xfrm>
          <a:prstGeom prst="rect">
            <a:avLst/>
          </a:prstGeom>
          <a:noFill/>
        </p:spPr>
        <p:txBody>
          <a:bodyPr wrap="square" rtlCol="0">
            <a:spAutoFit/>
          </a:bodyPr>
          <a:lstStyle/>
          <a:p>
            <a:r>
              <a:rPr lang="nl-BE" sz="3200" dirty="0" smtClean="0">
                <a:solidFill>
                  <a:schemeClr val="bg2">
                    <a:lumMod val="25000"/>
                  </a:schemeClr>
                </a:solidFill>
                <a:latin typeface="Arial" pitchFamily="18"/>
                <a:ea typeface="Microsoft YaHei" pitchFamily="2"/>
                <a:cs typeface="Arial" pitchFamily="2"/>
              </a:rPr>
              <a:t>100 GB: 1,99 € / maand</a:t>
            </a:r>
          </a:p>
          <a:p>
            <a:endParaRPr lang="nl-BE" sz="3200" dirty="0" smtClean="0">
              <a:solidFill>
                <a:schemeClr val="bg2">
                  <a:lumMod val="25000"/>
                </a:schemeClr>
              </a:solidFill>
              <a:latin typeface="Arial" pitchFamily="18"/>
              <a:ea typeface="Microsoft YaHei" pitchFamily="2"/>
              <a:cs typeface="Arial" pitchFamily="2"/>
            </a:endParaRPr>
          </a:p>
          <a:p>
            <a:r>
              <a:rPr lang="nl-BE" sz="3200" dirty="0" smtClean="0">
                <a:solidFill>
                  <a:schemeClr val="bg2">
                    <a:lumMod val="25000"/>
                  </a:schemeClr>
                </a:solidFill>
                <a:latin typeface="Arial" pitchFamily="18"/>
                <a:ea typeface="Microsoft YaHei" pitchFamily="2"/>
                <a:cs typeface="Arial" pitchFamily="2"/>
              </a:rPr>
              <a:t>1 TB: 9,99 € / maand</a:t>
            </a:r>
          </a:p>
          <a:p>
            <a:endParaRPr lang="nl-BE" sz="3200" dirty="0" smtClean="0">
              <a:solidFill>
                <a:schemeClr val="bg2">
                  <a:lumMod val="25000"/>
                </a:schemeClr>
              </a:solidFill>
              <a:latin typeface="Arial" pitchFamily="18"/>
              <a:ea typeface="Microsoft YaHei" pitchFamily="2"/>
              <a:cs typeface="Arial" pitchFamily="2"/>
            </a:endParaRPr>
          </a:p>
          <a:p>
            <a:r>
              <a:rPr lang="nl-BE" sz="3200" dirty="0" smtClean="0">
                <a:solidFill>
                  <a:schemeClr val="bg2">
                    <a:lumMod val="25000"/>
                  </a:schemeClr>
                </a:solidFill>
                <a:latin typeface="Arial" pitchFamily="18"/>
                <a:ea typeface="Microsoft YaHei" pitchFamily="2"/>
                <a:cs typeface="Arial" pitchFamily="2"/>
              </a:rPr>
              <a:t>10 TB: 99,99 € / maand</a:t>
            </a:r>
          </a:p>
          <a:p>
            <a:endParaRPr lang="nl-BE" dirty="0"/>
          </a:p>
        </p:txBody>
      </p:sp>
      <p:pic>
        <p:nvPicPr>
          <p:cNvPr id="6" name="Picture 2" descr="Gerelateerde afbeeld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1080" y="3742648"/>
            <a:ext cx="2780207" cy="1908020"/>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sp>
        <p:nvSpPr>
          <p:cNvPr id="10" name="Tekstvak 9"/>
          <p:cNvSpPr txBox="1"/>
          <p:nvPr/>
        </p:nvSpPr>
        <p:spPr>
          <a:xfrm>
            <a:off x="536061" y="1912626"/>
            <a:ext cx="9577712" cy="492443"/>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De </a:t>
            </a:r>
            <a:r>
              <a:rPr lang="nl-BE" sz="3200" dirty="0" err="1" smtClean="0">
                <a:solidFill>
                  <a:schemeClr val="bg2">
                    <a:lumMod val="25000"/>
                  </a:schemeClr>
                </a:solidFill>
                <a:latin typeface="Arial" pitchFamily="18"/>
                <a:ea typeface="Microsoft YaHei" pitchFamily="2"/>
                <a:cs typeface="Arial" pitchFamily="2"/>
              </a:rPr>
              <a:t>pijslijst</a:t>
            </a:r>
            <a:r>
              <a:rPr lang="nl-BE" sz="3200" dirty="0" smtClean="0">
                <a:solidFill>
                  <a:schemeClr val="bg2">
                    <a:lumMod val="25000"/>
                  </a:schemeClr>
                </a:solidFill>
                <a:latin typeface="Arial" pitchFamily="18"/>
                <a:ea typeface="Microsoft YaHei" pitchFamily="2"/>
                <a:cs typeface="Arial" pitchFamily="2"/>
              </a:rPr>
              <a:t> voor opslag – Google Drive</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p:txBody>
      </p:sp>
      <p:pic>
        <p:nvPicPr>
          <p:cNvPr id="1026" name="Picture 2" descr="Afbeeldingsresultaat voor kassa"/>
          <p:cNvPicPr>
            <a:picLocks noChangeAspect="1" noChangeArrowheads="1"/>
          </p:cNvPicPr>
          <p:nvPr/>
        </p:nvPicPr>
        <p:blipFill>
          <a:blip r:embed="rId4" cstate="print"/>
          <a:srcRect/>
          <a:stretch>
            <a:fillRect/>
          </a:stretch>
        </p:blipFill>
        <p:spPr bwMode="auto">
          <a:xfrm>
            <a:off x="5538121" y="4512281"/>
            <a:ext cx="3143404" cy="220394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18</a:t>
            </a:fld>
            <a:endParaRPr lang="nl-BE"/>
          </a:p>
        </p:txBody>
      </p:sp>
      <p:pic>
        <p:nvPicPr>
          <p:cNvPr id="5" name="Afbeelding 4"/>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sp>
        <p:nvSpPr>
          <p:cNvPr id="6" name="Ondertitel 2"/>
          <p:cNvSpPr txBox="1">
            <a:spLocks/>
          </p:cNvSpPr>
          <p:nvPr/>
        </p:nvSpPr>
        <p:spPr>
          <a:xfrm>
            <a:off x="1" y="2028382"/>
            <a:ext cx="10477500" cy="563443"/>
          </a:xfrm>
          <a:prstGeom prst="rect">
            <a:avLst/>
          </a:prstGeom>
        </p:spPr>
        <p:txBody>
          <a:bodyPr vert="horz" wrap="square" lIns="100794" tIns="50397" rIns="100794" bIns="50397" anchor="t">
            <a:spAutoFit/>
          </a:bodyPr>
          <a:lstStyle>
            <a:defPPr lvl="0">
              <a:buSzPct val="45000"/>
              <a:buFont typeface="StarSymbol"/>
              <a:buNone/>
              <a:defRPr/>
            </a:defPPr>
            <a:lvl1pPr marL="403177" lvl="0" indent="-282224" algn="l" rtl="0" eaLnBrk="1" latinLnBrk="0" hangingPunct="1">
              <a:spcBef>
                <a:spcPts val="441"/>
              </a:spcBef>
              <a:spcAft>
                <a:spcPts val="0"/>
              </a:spcAft>
              <a:buClr>
                <a:schemeClr val="accent1"/>
              </a:buClr>
              <a:buSzPct val="45000"/>
              <a:buFont typeface="StarSymbol"/>
              <a:buChar char="●"/>
              <a:defRPr kumimoji="0" sz="3000" kern="1200">
                <a:solidFill>
                  <a:schemeClr val="tx1"/>
                </a:solidFill>
                <a:latin typeface="+mn-lt"/>
                <a:ea typeface="+mn-ea"/>
                <a:cs typeface="+mn-cs"/>
              </a:defRPr>
            </a:lvl1pPr>
            <a:lvl2pPr marL="685401" lvl="1" indent="-251986" algn="l" rtl="0" eaLnBrk="1" latinLnBrk="0" hangingPunct="1">
              <a:spcBef>
                <a:spcPts val="357"/>
              </a:spcBef>
              <a:buClr>
                <a:schemeClr val="accent1"/>
              </a:buClr>
              <a:buSzPct val="45000"/>
              <a:buFont typeface="StarSymbol"/>
              <a:buChar char="●"/>
              <a:defRPr kumimoji="0" sz="2500" kern="1200">
                <a:solidFill>
                  <a:schemeClr val="tx1"/>
                </a:solidFill>
                <a:latin typeface="+mn-lt"/>
                <a:ea typeface="+mn-ea"/>
                <a:cs typeface="+mn-cs"/>
              </a:defRPr>
            </a:lvl2pPr>
            <a:lvl3pPr marL="947467" lvl="2" indent="-251986" algn="l" rtl="0" eaLnBrk="1" latinLnBrk="0" hangingPunct="1">
              <a:spcBef>
                <a:spcPts val="386"/>
              </a:spcBef>
              <a:buClr>
                <a:schemeClr val="accent2"/>
              </a:buClr>
              <a:buSzPct val="45000"/>
              <a:buFont typeface="StarSymbol"/>
              <a:buChar char="●"/>
              <a:defRPr kumimoji="0" sz="2300" kern="1200">
                <a:solidFill>
                  <a:schemeClr val="tx1"/>
                </a:solidFill>
                <a:latin typeface="+mn-lt"/>
                <a:ea typeface="+mn-ea"/>
                <a:cs typeface="+mn-cs"/>
              </a:defRPr>
            </a:lvl3pPr>
            <a:lvl4pPr marL="1259929" lvl="3" indent="-251986" algn="l" rtl="0" eaLnBrk="1" latinLnBrk="0" hangingPunct="1">
              <a:spcBef>
                <a:spcPts val="386"/>
              </a:spcBef>
              <a:buClr>
                <a:schemeClr val="accent2"/>
              </a:buClr>
              <a:buSzPct val="45000"/>
              <a:buFont typeface="StarSymbol"/>
              <a:buChar char="●"/>
              <a:defRPr kumimoji="0" sz="2100" kern="1200">
                <a:solidFill>
                  <a:schemeClr val="tx1"/>
                </a:solidFill>
                <a:latin typeface="+mn-lt"/>
                <a:ea typeface="+mn-ea"/>
                <a:cs typeface="+mn-cs"/>
              </a:defRPr>
            </a:lvl4pPr>
            <a:lvl5pPr marL="1511915" lvl="4" indent="-251986" algn="l" rtl="0" eaLnBrk="1" latinLnBrk="0" hangingPunct="1">
              <a:spcBef>
                <a:spcPts val="386"/>
              </a:spcBef>
              <a:buClr>
                <a:schemeClr val="accent2"/>
              </a:buClr>
              <a:buSzPct val="45000"/>
              <a:buFont typeface="StarSymbol"/>
              <a:buChar char="●"/>
              <a:defRPr kumimoji="0" sz="2000" kern="1200">
                <a:solidFill>
                  <a:schemeClr val="tx1"/>
                </a:solidFill>
                <a:latin typeface="+mn-lt"/>
                <a:ea typeface="+mn-ea"/>
                <a:cs typeface="+mn-cs"/>
              </a:defRPr>
            </a:lvl5pPr>
            <a:lvl6pPr marL="1763900" lvl="5" indent="-251986" algn="l" rtl="0" eaLnBrk="1" latinLnBrk="0" hangingPunct="1">
              <a:spcBef>
                <a:spcPts val="386"/>
              </a:spcBef>
              <a:buClr>
                <a:schemeClr val="accent3"/>
              </a:buClr>
              <a:buSzPct val="45000"/>
              <a:buFont typeface="StarSymbol"/>
              <a:buChar char="●"/>
              <a:defRPr kumimoji="0" sz="2000" kern="1200">
                <a:solidFill>
                  <a:schemeClr val="tx1"/>
                </a:solidFill>
                <a:latin typeface="+mn-lt"/>
                <a:ea typeface="+mn-ea"/>
                <a:cs typeface="+mn-cs"/>
              </a:defRPr>
            </a:lvl6pPr>
            <a:lvl7pPr marL="2015886" lvl="6"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7pPr>
            <a:lvl8pPr marL="2267872" lvl="7"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8pPr>
            <a:lvl9pPr marL="2519858" lvl="8" indent="-251986" algn="l" rtl="0" eaLnBrk="1" latinLnBrk="0" hangingPunct="1">
              <a:spcBef>
                <a:spcPts val="386"/>
              </a:spcBef>
              <a:buClr>
                <a:schemeClr val="accent3"/>
              </a:buClr>
              <a:buSzPct val="45000"/>
              <a:buFont typeface="StarSymbol"/>
              <a:buChar char="●"/>
              <a:defRPr kumimoji="0" sz="1800" kern="1200" baseline="0">
                <a:solidFill>
                  <a:schemeClr val="tx1"/>
                </a:solidFill>
                <a:latin typeface="+mn-lt"/>
                <a:ea typeface="+mn-ea"/>
                <a:cs typeface="+mn-cs"/>
              </a:defRPr>
            </a:lvl9pPr>
            <a:extLst/>
          </a:lstStyle>
          <a:p>
            <a:pPr marL="0" indent="0" algn="ctr">
              <a:buFont typeface="StarSymbol"/>
              <a:buNone/>
            </a:pPr>
            <a:r>
              <a:rPr lang="nl-BE" dirty="0" smtClean="0">
                <a:solidFill>
                  <a:schemeClr val="bg2">
                    <a:lumMod val="25000"/>
                  </a:schemeClr>
                </a:solidFill>
              </a:rPr>
              <a:t>Opslag – BOX</a:t>
            </a:r>
            <a:endParaRPr lang="nl-BE" dirty="0">
              <a:solidFill>
                <a:schemeClr val="bg2">
                  <a:lumMod val="25000"/>
                </a:schemeClr>
              </a:solidFill>
            </a:endParaRPr>
          </a:p>
        </p:txBody>
      </p:sp>
      <p:pic>
        <p:nvPicPr>
          <p:cNvPr id="1026" name="Picture 2" descr="Afbeeldingsresultaat voor logo box cloud">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7181" b="20969"/>
          <a:stretch/>
        </p:blipFill>
        <p:spPr bwMode="auto">
          <a:xfrm>
            <a:off x="3971549" y="5491814"/>
            <a:ext cx="2534400" cy="1465411"/>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p:cNvSpPr txBox="1"/>
          <p:nvPr/>
        </p:nvSpPr>
        <p:spPr>
          <a:xfrm>
            <a:off x="523842" y="2596133"/>
            <a:ext cx="9577712" cy="3319469"/>
          </a:xfrm>
          <a:prstGeom prst="rect">
            <a:avLst/>
          </a:prstGeom>
          <a:noFill/>
        </p:spPr>
        <p:txBody>
          <a:bodyPr wrap="square" rtlCol="0">
            <a:spAutoFit/>
          </a:bodyPr>
          <a:lstStyle/>
          <a:p>
            <a:r>
              <a:rPr lang="nl-BE" sz="3000" dirty="0" smtClean="0">
                <a:solidFill>
                  <a:schemeClr val="bg2">
                    <a:lumMod val="25000"/>
                  </a:schemeClr>
                </a:solidFill>
              </a:rPr>
              <a:t>Een </a:t>
            </a:r>
            <a:r>
              <a:rPr lang="nl-BE" sz="3000" dirty="0">
                <a:solidFill>
                  <a:schemeClr val="bg2">
                    <a:lumMod val="25000"/>
                  </a:schemeClr>
                </a:solidFill>
              </a:rPr>
              <a:t>service voor bestandsopslag en </a:t>
            </a:r>
            <a:r>
              <a:rPr lang="nl-BE" sz="3000" dirty="0" smtClean="0">
                <a:solidFill>
                  <a:schemeClr val="bg2">
                    <a:lumMod val="25000"/>
                  </a:schemeClr>
                </a:solidFill>
              </a:rPr>
              <a:t>synchronisatie. BOX bewaart en deelt documenten </a:t>
            </a:r>
            <a:r>
              <a:rPr lang="nl-BE" sz="3000" dirty="0">
                <a:solidFill>
                  <a:schemeClr val="bg2">
                    <a:lumMod val="25000"/>
                  </a:schemeClr>
                </a:solidFill>
              </a:rPr>
              <a:t>in de </a:t>
            </a:r>
            <a:r>
              <a:rPr lang="nl-BE" sz="3000" dirty="0" err="1" smtClean="0">
                <a:solidFill>
                  <a:schemeClr val="bg2">
                    <a:lumMod val="25000"/>
                  </a:schemeClr>
                </a:solidFill>
              </a:rPr>
              <a:t>cloud</a:t>
            </a:r>
            <a:r>
              <a:rPr lang="nl-BE" sz="3000" dirty="0" smtClean="0">
                <a:solidFill>
                  <a:schemeClr val="bg2">
                    <a:lumMod val="25000"/>
                  </a:schemeClr>
                </a:solidFill>
              </a:rPr>
              <a:t>.</a:t>
            </a:r>
          </a:p>
          <a:p>
            <a:r>
              <a:rPr lang="nl-BE" sz="3000" dirty="0">
                <a:solidFill>
                  <a:schemeClr val="bg2">
                    <a:lumMod val="25000"/>
                  </a:schemeClr>
                </a:solidFill>
              </a:rPr>
              <a:t>Veilig je bestanden delen, opslaan en samenwerken aan één document of project. Ideaal voor kleine (en minder kleine) teams.</a:t>
            </a:r>
          </a:p>
          <a:p>
            <a:endParaRPr lang="nl-BE" sz="3000" dirty="0">
              <a:solidFill>
                <a:schemeClr val="bg2">
                  <a:lumMod val="25000"/>
                </a:schemeClr>
              </a:solidFill>
            </a:endParaRPr>
          </a:p>
        </p:txBody>
      </p:sp>
    </p:spTree>
    <p:extLst>
      <p:ext uri="{BB962C8B-B14F-4D97-AF65-F5344CB8AC3E}">
        <p14:creationId xmlns:p14="http://schemas.microsoft.com/office/powerpoint/2010/main" val="17791950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19</a:t>
            </a:fld>
            <a:endParaRPr lang="nl-BE"/>
          </a:p>
        </p:txBody>
      </p:sp>
      <p:sp>
        <p:nvSpPr>
          <p:cNvPr id="5" name="Tekstvak 4"/>
          <p:cNvSpPr txBox="1"/>
          <p:nvPr/>
        </p:nvSpPr>
        <p:spPr>
          <a:xfrm>
            <a:off x="1047544" y="3182915"/>
            <a:ext cx="4712102" cy="2339102"/>
          </a:xfrm>
          <a:prstGeom prst="rect">
            <a:avLst/>
          </a:prstGeom>
          <a:noFill/>
        </p:spPr>
        <p:txBody>
          <a:bodyPr wrap="square" rtlCol="0">
            <a:spAutoFit/>
          </a:bodyPr>
          <a:lstStyle/>
          <a:p>
            <a:r>
              <a:rPr lang="nl-BE" sz="3200" dirty="0" smtClean="0">
                <a:solidFill>
                  <a:schemeClr val="bg2">
                    <a:lumMod val="25000"/>
                  </a:schemeClr>
                </a:solidFill>
                <a:latin typeface="Arial" pitchFamily="18"/>
                <a:ea typeface="Microsoft YaHei" pitchFamily="2"/>
                <a:cs typeface="Arial" pitchFamily="2"/>
              </a:rPr>
              <a:t>100 GB: 4 € / maand</a:t>
            </a:r>
          </a:p>
          <a:p>
            <a:endParaRPr lang="nl-BE" sz="3200" dirty="0" smtClean="0">
              <a:solidFill>
                <a:schemeClr val="bg2">
                  <a:lumMod val="25000"/>
                </a:schemeClr>
              </a:solidFill>
              <a:latin typeface="Arial" pitchFamily="18"/>
              <a:ea typeface="Microsoft YaHei" pitchFamily="2"/>
              <a:cs typeface="Arial" pitchFamily="2"/>
            </a:endParaRPr>
          </a:p>
          <a:p>
            <a:r>
              <a:rPr lang="nl-BE" sz="3200" dirty="0" smtClean="0">
                <a:solidFill>
                  <a:schemeClr val="bg2">
                    <a:lumMod val="25000"/>
                  </a:schemeClr>
                </a:solidFill>
                <a:latin typeface="Arial" pitchFamily="18"/>
                <a:ea typeface="Microsoft YaHei" pitchFamily="2"/>
                <a:cs typeface="Arial" pitchFamily="2"/>
              </a:rPr>
              <a:t>Onbeperkte opslag vanaf 12 € /maand</a:t>
            </a:r>
          </a:p>
          <a:p>
            <a:endParaRPr lang="nl-BE" dirty="0"/>
          </a:p>
        </p:txBody>
      </p:sp>
      <p:pic>
        <p:nvPicPr>
          <p:cNvPr id="6" name="Afbeelding 5"/>
          <p:cNvPicPr>
            <a:picLocks noChangeAspect="1"/>
          </p:cNvPicPr>
          <p:nvPr/>
        </p:nvPicPr>
        <p:blipFill>
          <a:blip r:embed="rId2" cstate="print">
            <a:alphaModFix/>
            <a:lum bright="10000" contrast="6000"/>
          </a:blip>
          <a:srcRect/>
          <a:stretch>
            <a:fillRect/>
          </a:stretch>
        </p:blipFill>
        <p:spPr>
          <a:xfrm>
            <a:off x="523842" y="377778"/>
            <a:ext cx="9577712" cy="1511110"/>
          </a:xfrm>
          <a:prstGeom prst="rect">
            <a:avLst/>
          </a:prstGeom>
          <a:noFill/>
          <a:ln>
            <a:noFill/>
          </a:ln>
        </p:spPr>
      </p:pic>
      <p:sp>
        <p:nvSpPr>
          <p:cNvPr id="7" name="Tekstvak 6"/>
          <p:cNvSpPr txBox="1"/>
          <p:nvPr/>
        </p:nvSpPr>
        <p:spPr>
          <a:xfrm>
            <a:off x="536061" y="1912626"/>
            <a:ext cx="9577712" cy="492443"/>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De prijslijst voor opslag – BOX</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p:txBody>
      </p:sp>
      <p:pic>
        <p:nvPicPr>
          <p:cNvPr id="9" name="Picture 2" descr="Afbeeldingsresultaat voor logo box clou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181" b="20969"/>
          <a:stretch/>
        </p:blipFill>
        <p:spPr bwMode="auto">
          <a:xfrm>
            <a:off x="7414326" y="3043132"/>
            <a:ext cx="2534400" cy="14654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Afbeeldingsresultaat voor kassa"/>
          <p:cNvPicPr>
            <a:picLocks noChangeAspect="1" noChangeArrowheads="1"/>
          </p:cNvPicPr>
          <p:nvPr/>
        </p:nvPicPr>
        <p:blipFill>
          <a:blip r:embed="rId4" cstate="print"/>
          <a:srcRect/>
          <a:stretch>
            <a:fillRect/>
          </a:stretch>
        </p:blipFill>
        <p:spPr bwMode="auto">
          <a:xfrm>
            <a:off x="6361394" y="3672681"/>
            <a:ext cx="3143404" cy="2203948"/>
          </a:xfrm>
          <a:prstGeom prst="rect">
            <a:avLst/>
          </a:prstGeom>
          <a:noFill/>
        </p:spPr>
      </p:pic>
    </p:spTree>
    <p:extLst>
      <p:ext uri="{BB962C8B-B14F-4D97-AF65-F5344CB8AC3E}">
        <p14:creationId xmlns:p14="http://schemas.microsoft.com/office/powerpoint/2010/main" val="9889371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20</a:t>
            </a:fld>
            <a:endParaRPr lang="nl-BE"/>
          </a:p>
        </p:txBody>
      </p:sp>
      <p:pic>
        <p:nvPicPr>
          <p:cNvPr id="5" name="Picture 2" descr="Afbeeldingsresultaat voor onedrive logo">
            <a:hlinkClick r:id="rId3"/>
          </p:cNvPr>
          <p:cNvPicPr>
            <a:picLocks noChangeAspect="1" noChangeArrowheads="1"/>
          </p:cNvPicPr>
          <p:nvPr/>
        </p:nvPicPr>
        <p:blipFill>
          <a:blip r:embed="rId4" cstate="print"/>
          <a:srcRect/>
          <a:stretch>
            <a:fillRect/>
          </a:stretch>
        </p:blipFill>
        <p:spPr bwMode="auto">
          <a:xfrm>
            <a:off x="6585923" y="3042981"/>
            <a:ext cx="3663000" cy="2119390"/>
          </a:xfrm>
          <a:prstGeom prst="rect">
            <a:avLst/>
          </a:prstGeom>
          <a:noFill/>
        </p:spPr>
      </p:pic>
      <p:sp>
        <p:nvSpPr>
          <p:cNvPr id="6" name="Tekstvak 5"/>
          <p:cNvSpPr txBox="1"/>
          <p:nvPr/>
        </p:nvSpPr>
        <p:spPr>
          <a:xfrm>
            <a:off x="1047544" y="3182915"/>
            <a:ext cx="7783668" cy="3046988"/>
          </a:xfrm>
          <a:prstGeom prst="rect">
            <a:avLst/>
          </a:prstGeom>
          <a:noFill/>
        </p:spPr>
        <p:txBody>
          <a:bodyPr wrap="square" rtlCol="0">
            <a:spAutoFit/>
          </a:bodyPr>
          <a:lstStyle/>
          <a:p>
            <a:r>
              <a:rPr lang="nl-BE" sz="3200" dirty="0" smtClean="0">
                <a:solidFill>
                  <a:schemeClr val="bg2">
                    <a:lumMod val="25000"/>
                  </a:schemeClr>
                </a:solidFill>
                <a:latin typeface="Arial" pitchFamily="18"/>
                <a:ea typeface="Microsoft YaHei" pitchFamily="2"/>
                <a:cs typeface="Arial" pitchFamily="2"/>
              </a:rPr>
              <a:t>5GB 	Gratis bij Windows</a:t>
            </a:r>
          </a:p>
          <a:p>
            <a:r>
              <a:rPr lang="nl-BE" sz="3200" dirty="0" smtClean="0">
                <a:solidFill>
                  <a:schemeClr val="bg2">
                    <a:lumMod val="25000"/>
                  </a:schemeClr>
                </a:solidFill>
                <a:latin typeface="Arial" pitchFamily="18"/>
                <a:ea typeface="Microsoft YaHei" pitchFamily="2"/>
                <a:cs typeface="Arial" pitchFamily="2"/>
              </a:rPr>
              <a:t>50 GB	€2/maand</a:t>
            </a:r>
          </a:p>
          <a:p>
            <a:endParaRPr lang="nl-BE" sz="3200" dirty="0" smtClean="0">
              <a:solidFill>
                <a:schemeClr val="bg2">
                  <a:lumMod val="25000"/>
                </a:schemeClr>
              </a:solidFill>
              <a:latin typeface="Arial" pitchFamily="18"/>
              <a:ea typeface="Microsoft YaHei" pitchFamily="2"/>
              <a:cs typeface="Arial" pitchFamily="2"/>
            </a:endParaRPr>
          </a:p>
          <a:p>
            <a:r>
              <a:rPr lang="nl-BE" sz="3200" dirty="0" smtClean="0">
                <a:solidFill>
                  <a:schemeClr val="bg2">
                    <a:lumMod val="25000"/>
                  </a:schemeClr>
                </a:solidFill>
                <a:latin typeface="Arial" pitchFamily="18"/>
                <a:ea typeface="Microsoft YaHei" pitchFamily="2"/>
                <a:cs typeface="Arial" pitchFamily="2"/>
              </a:rPr>
              <a:t>1TB	€ 7 + Office365 personal</a:t>
            </a:r>
          </a:p>
          <a:p>
            <a:r>
              <a:rPr lang="nl-BE" sz="3200" dirty="0" smtClean="0">
                <a:solidFill>
                  <a:schemeClr val="bg2">
                    <a:lumMod val="25000"/>
                  </a:schemeClr>
                </a:solidFill>
                <a:latin typeface="Arial" pitchFamily="18"/>
                <a:ea typeface="Microsoft YaHei" pitchFamily="2"/>
                <a:cs typeface="Arial" pitchFamily="2"/>
              </a:rPr>
              <a:t>1TB	€ 10 + Office365 Home</a:t>
            </a:r>
          </a:p>
          <a:p>
            <a:r>
              <a:rPr lang="nl-BE" sz="3200" dirty="0" smtClean="0">
                <a:solidFill>
                  <a:schemeClr val="bg2">
                    <a:lumMod val="25000"/>
                  </a:schemeClr>
                </a:solidFill>
                <a:latin typeface="Arial" pitchFamily="18"/>
                <a:ea typeface="Microsoft YaHei" pitchFamily="2"/>
                <a:cs typeface="Arial" pitchFamily="2"/>
              </a:rPr>
              <a:t>	Max. 5TB voor 5 </a:t>
            </a:r>
            <a:r>
              <a:rPr lang="nl-BE" sz="3200" dirty="0" err="1" smtClean="0">
                <a:solidFill>
                  <a:schemeClr val="bg2">
                    <a:lumMod val="25000"/>
                  </a:schemeClr>
                </a:solidFill>
                <a:latin typeface="Arial" pitchFamily="18"/>
                <a:ea typeface="Microsoft YaHei" pitchFamily="2"/>
                <a:cs typeface="Arial" pitchFamily="2"/>
              </a:rPr>
              <a:t>users</a:t>
            </a:r>
            <a:endParaRPr lang="nl-BE" dirty="0"/>
          </a:p>
        </p:txBody>
      </p:sp>
      <p:pic>
        <p:nvPicPr>
          <p:cNvPr id="7" name="Afbeelding 6"/>
          <p:cNvPicPr>
            <a:picLocks noChangeAspect="1"/>
          </p:cNvPicPr>
          <p:nvPr/>
        </p:nvPicPr>
        <p:blipFill>
          <a:blip r:embed="rId5" cstate="print">
            <a:alphaModFix/>
            <a:lum bright="10000" contrast="6000"/>
          </a:blip>
          <a:srcRect/>
          <a:stretch>
            <a:fillRect/>
          </a:stretch>
        </p:blipFill>
        <p:spPr>
          <a:xfrm>
            <a:off x="523842" y="377778"/>
            <a:ext cx="9577712" cy="1511110"/>
          </a:xfrm>
          <a:prstGeom prst="rect">
            <a:avLst/>
          </a:prstGeom>
          <a:noFill/>
          <a:ln>
            <a:noFill/>
          </a:ln>
        </p:spPr>
      </p:pic>
      <p:sp>
        <p:nvSpPr>
          <p:cNvPr id="8" name="Tekstvak 7"/>
          <p:cNvSpPr txBox="1"/>
          <p:nvPr/>
        </p:nvSpPr>
        <p:spPr>
          <a:xfrm>
            <a:off x="448800" y="2036968"/>
            <a:ext cx="9577712" cy="492443"/>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Opslag – OneDrive</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p:txBody>
      </p:sp>
    </p:spTree>
    <p:extLst>
      <p:ext uri="{BB962C8B-B14F-4D97-AF65-F5344CB8AC3E}">
        <p14:creationId xmlns:p14="http://schemas.microsoft.com/office/powerpoint/2010/main" val="20626560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Afbeeldingsresultaat voor onedrive logo"/>
          <p:cNvPicPr>
            <a:picLocks noChangeAspect="1" noChangeArrowheads="1"/>
          </p:cNvPicPr>
          <p:nvPr/>
        </p:nvPicPr>
        <p:blipFill>
          <a:blip r:embed="rId2" cstate="print"/>
          <a:srcRect/>
          <a:stretch>
            <a:fillRect/>
          </a:stretch>
        </p:blipFill>
        <p:spPr bwMode="auto">
          <a:xfrm>
            <a:off x="6585923" y="3042981"/>
            <a:ext cx="3663000" cy="2119390"/>
          </a:xfrm>
          <a:prstGeom prst="rect">
            <a:avLst/>
          </a:prstGeom>
          <a:noFill/>
        </p:spPr>
      </p:pic>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21</a:t>
            </a:fld>
            <a:endParaRPr lang="nl-BE"/>
          </a:p>
        </p:txBody>
      </p:sp>
      <p:pic>
        <p:nvPicPr>
          <p:cNvPr id="6" name="Afbeelding 5"/>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sp>
        <p:nvSpPr>
          <p:cNvPr id="7" name="Tekstvak 6"/>
          <p:cNvSpPr txBox="1"/>
          <p:nvPr/>
        </p:nvSpPr>
        <p:spPr>
          <a:xfrm>
            <a:off x="707688" y="2036968"/>
            <a:ext cx="9577712" cy="492443"/>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De prijslijst voor opslag – OneDrive</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p:txBody>
      </p:sp>
      <p:pic>
        <p:nvPicPr>
          <p:cNvPr id="8" name="Picture 2" descr="Afbeeldingsresultaat voor kassa"/>
          <p:cNvPicPr>
            <a:picLocks noChangeAspect="1" noChangeArrowheads="1"/>
          </p:cNvPicPr>
          <p:nvPr/>
        </p:nvPicPr>
        <p:blipFill>
          <a:blip r:embed="rId4" cstate="print"/>
          <a:srcRect/>
          <a:stretch>
            <a:fillRect/>
          </a:stretch>
        </p:blipFill>
        <p:spPr bwMode="auto">
          <a:xfrm>
            <a:off x="6436237" y="4092481"/>
            <a:ext cx="3143404" cy="2203948"/>
          </a:xfrm>
          <a:prstGeom prst="rect">
            <a:avLst/>
          </a:prstGeom>
          <a:noFill/>
        </p:spPr>
      </p:pic>
      <p:sp>
        <p:nvSpPr>
          <p:cNvPr id="10" name="Tekstvak 9"/>
          <p:cNvSpPr txBox="1"/>
          <p:nvPr/>
        </p:nvSpPr>
        <p:spPr>
          <a:xfrm>
            <a:off x="1047544" y="3182915"/>
            <a:ext cx="7783668" cy="3046988"/>
          </a:xfrm>
          <a:prstGeom prst="rect">
            <a:avLst/>
          </a:prstGeom>
          <a:noFill/>
        </p:spPr>
        <p:txBody>
          <a:bodyPr wrap="square" rtlCol="0">
            <a:spAutoFit/>
          </a:bodyPr>
          <a:lstStyle/>
          <a:p>
            <a:r>
              <a:rPr lang="nl-BE" sz="3200" dirty="0" smtClean="0">
                <a:solidFill>
                  <a:schemeClr val="bg2">
                    <a:lumMod val="25000"/>
                  </a:schemeClr>
                </a:solidFill>
                <a:latin typeface="Arial" pitchFamily="18"/>
                <a:ea typeface="Microsoft YaHei" pitchFamily="2"/>
                <a:cs typeface="Arial" pitchFamily="2"/>
              </a:rPr>
              <a:t>5GB 	Gratis bij Windows</a:t>
            </a:r>
          </a:p>
          <a:p>
            <a:r>
              <a:rPr lang="nl-BE" sz="3200" dirty="0" smtClean="0">
                <a:solidFill>
                  <a:schemeClr val="bg2">
                    <a:lumMod val="25000"/>
                  </a:schemeClr>
                </a:solidFill>
                <a:latin typeface="Arial" pitchFamily="18"/>
                <a:ea typeface="Microsoft YaHei" pitchFamily="2"/>
                <a:cs typeface="Arial" pitchFamily="2"/>
              </a:rPr>
              <a:t>50 GB	€2/maand</a:t>
            </a:r>
          </a:p>
          <a:p>
            <a:endParaRPr lang="nl-BE" sz="3200" dirty="0" smtClean="0">
              <a:solidFill>
                <a:schemeClr val="bg2">
                  <a:lumMod val="25000"/>
                </a:schemeClr>
              </a:solidFill>
              <a:latin typeface="Arial" pitchFamily="18"/>
              <a:ea typeface="Microsoft YaHei" pitchFamily="2"/>
              <a:cs typeface="Arial" pitchFamily="2"/>
            </a:endParaRPr>
          </a:p>
          <a:p>
            <a:r>
              <a:rPr lang="nl-BE" sz="3200" dirty="0" smtClean="0">
                <a:solidFill>
                  <a:schemeClr val="bg2">
                    <a:lumMod val="25000"/>
                  </a:schemeClr>
                </a:solidFill>
                <a:latin typeface="Arial" pitchFamily="18"/>
                <a:ea typeface="Microsoft YaHei" pitchFamily="2"/>
                <a:cs typeface="Arial" pitchFamily="2"/>
              </a:rPr>
              <a:t>1TB	€ 7 + Office365 personal</a:t>
            </a:r>
          </a:p>
          <a:p>
            <a:r>
              <a:rPr lang="nl-BE" sz="3200" dirty="0" smtClean="0">
                <a:solidFill>
                  <a:schemeClr val="bg2">
                    <a:lumMod val="25000"/>
                  </a:schemeClr>
                </a:solidFill>
                <a:latin typeface="Arial" pitchFamily="18"/>
                <a:ea typeface="Microsoft YaHei" pitchFamily="2"/>
                <a:cs typeface="Arial" pitchFamily="2"/>
              </a:rPr>
              <a:t>1TB	€ 10 + Office365 Home</a:t>
            </a:r>
          </a:p>
          <a:p>
            <a:r>
              <a:rPr lang="nl-BE" sz="3200" dirty="0" smtClean="0">
                <a:solidFill>
                  <a:schemeClr val="bg2">
                    <a:lumMod val="25000"/>
                  </a:schemeClr>
                </a:solidFill>
                <a:latin typeface="Arial" pitchFamily="18"/>
                <a:ea typeface="Microsoft YaHei" pitchFamily="2"/>
                <a:cs typeface="Arial" pitchFamily="2"/>
              </a:rPr>
              <a:t>	Max. 5TB voor 5 </a:t>
            </a:r>
            <a:r>
              <a:rPr lang="nl-BE" sz="3200" dirty="0" err="1" smtClean="0">
                <a:solidFill>
                  <a:schemeClr val="bg2">
                    <a:lumMod val="25000"/>
                  </a:schemeClr>
                </a:solidFill>
                <a:latin typeface="Arial" pitchFamily="18"/>
                <a:ea typeface="Microsoft YaHei" pitchFamily="2"/>
                <a:cs typeface="Arial" pitchFamily="2"/>
              </a:rPr>
              <a:t>users</a:t>
            </a:r>
            <a:endParaRPr lang="nl-BE" dirty="0"/>
          </a:p>
        </p:txBody>
      </p:sp>
      <p:pic>
        <p:nvPicPr>
          <p:cNvPr id="11" name="Afbeelding 10"/>
          <p:cNvPicPr>
            <a:picLocks noChangeAspect="1"/>
          </p:cNvPicPr>
          <p:nvPr/>
        </p:nvPicPr>
        <p:blipFill>
          <a:blip r:embed="rId3" cstate="print">
            <a:alphaModFix/>
            <a:lum bright="10000" contrast="6000"/>
          </a:blip>
          <a:srcRect/>
          <a:stretch>
            <a:fillRect/>
          </a:stretch>
        </p:blipFill>
        <p:spPr>
          <a:xfrm>
            <a:off x="538584" y="363488"/>
            <a:ext cx="9577712" cy="1511110"/>
          </a:xfrm>
          <a:prstGeom prst="rect">
            <a:avLst/>
          </a:prstGeom>
          <a:noFill/>
          <a:ln>
            <a:noFill/>
          </a:ln>
        </p:spPr>
      </p:pic>
      <p:sp>
        <p:nvSpPr>
          <p:cNvPr id="12" name="Tekstvak 11"/>
          <p:cNvSpPr txBox="1"/>
          <p:nvPr/>
        </p:nvSpPr>
        <p:spPr>
          <a:xfrm>
            <a:off x="722430" y="2022678"/>
            <a:ext cx="9577712" cy="492443"/>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De prijslijst voor opslag – OneDrive</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p:txBody>
      </p:sp>
      <p:sp>
        <p:nvSpPr>
          <p:cNvPr id="13" name="Tekstvak 12"/>
          <p:cNvSpPr txBox="1"/>
          <p:nvPr/>
        </p:nvSpPr>
        <p:spPr>
          <a:xfrm>
            <a:off x="1062286" y="3168625"/>
            <a:ext cx="7783668" cy="3046988"/>
          </a:xfrm>
          <a:prstGeom prst="rect">
            <a:avLst/>
          </a:prstGeom>
          <a:noFill/>
        </p:spPr>
        <p:txBody>
          <a:bodyPr wrap="square" rtlCol="0">
            <a:spAutoFit/>
          </a:bodyPr>
          <a:lstStyle/>
          <a:p>
            <a:r>
              <a:rPr lang="nl-BE" sz="3200" dirty="0" smtClean="0">
                <a:solidFill>
                  <a:schemeClr val="bg2">
                    <a:lumMod val="25000"/>
                  </a:schemeClr>
                </a:solidFill>
                <a:latin typeface="Arial" pitchFamily="18"/>
                <a:ea typeface="Microsoft YaHei" pitchFamily="2"/>
                <a:cs typeface="Arial" pitchFamily="2"/>
              </a:rPr>
              <a:t>5GB 	Gratis bij Windows</a:t>
            </a:r>
          </a:p>
          <a:p>
            <a:r>
              <a:rPr lang="nl-BE" sz="3200" dirty="0" smtClean="0">
                <a:solidFill>
                  <a:schemeClr val="bg2">
                    <a:lumMod val="25000"/>
                  </a:schemeClr>
                </a:solidFill>
                <a:latin typeface="Arial" pitchFamily="18"/>
                <a:ea typeface="Microsoft YaHei" pitchFamily="2"/>
                <a:cs typeface="Arial" pitchFamily="2"/>
              </a:rPr>
              <a:t>50 GB	€2/maand</a:t>
            </a:r>
          </a:p>
          <a:p>
            <a:endParaRPr lang="nl-BE" sz="3200" dirty="0" smtClean="0">
              <a:solidFill>
                <a:schemeClr val="bg2">
                  <a:lumMod val="25000"/>
                </a:schemeClr>
              </a:solidFill>
              <a:latin typeface="Arial" pitchFamily="18"/>
              <a:ea typeface="Microsoft YaHei" pitchFamily="2"/>
              <a:cs typeface="Arial" pitchFamily="2"/>
            </a:endParaRPr>
          </a:p>
          <a:p>
            <a:r>
              <a:rPr lang="nl-BE" sz="3200" dirty="0" smtClean="0">
                <a:solidFill>
                  <a:schemeClr val="bg2">
                    <a:lumMod val="25000"/>
                  </a:schemeClr>
                </a:solidFill>
                <a:latin typeface="Arial" pitchFamily="18"/>
                <a:ea typeface="Microsoft YaHei" pitchFamily="2"/>
                <a:cs typeface="Arial" pitchFamily="2"/>
              </a:rPr>
              <a:t>1TB	€ 7 + Office365 personal</a:t>
            </a:r>
          </a:p>
          <a:p>
            <a:r>
              <a:rPr lang="nl-BE" sz="3200" dirty="0" smtClean="0">
                <a:solidFill>
                  <a:schemeClr val="bg2">
                    <a:lumMod val="25000"/>
                  </a:schemeClr>
                </a:solidFill>
                <a:latin typeface="Arial" pitchFamily="18"/>
                <a:ea typeface="Microsoft YaHei" pitchFamily="2"/>
                <a:cs typeface="Arial" pitchFamily="2"/>
              </a:rPr>
              <a:t>1TB	€ 10 + Office365 Home</a:t>
            </a:r>
          </a:p>
          <a:p>
            <a:r>
              <a:rPr lang="nl-BE" sz="3200" dirty="0" smtClean="0">
                <a:solidFill>
                  <a:schemeClr val="bg2">
                    <a:lumMod val="25000"/>
                  </a:schemeClr>
                </a:solidFill>
                <a:latin typeface="Arial" pitchFamily="18"/>
                <a:ea typeface="Microsoft YaHei" pitchFamily="2"/>
                <a:cs typeface="Arial" pitchFamily="2"/>
              </a:rPr>
              <a:t>	Max. 5TB voor 5 </a:t>
            </a:r>
            <a:r>
              <a:rPr lang="nl-BE" sz="3200" dirty="0" err="1" smtClean="0">
                <a:solidFill>
                  <a:schemeClr val="bg2">
                    <a:lumMod val="25000"/>
                  </a:schemeClr>
                </a:solidFill>
                <a:latin typeface="Arial" pitchFamily="18"/>
                <a:ea typeface="Microsoft YaHei" pitchFamily="2"/>
                <a:cs typeface="Arial" pitchFamily="2"/>
              </a:rPr>
              <a:t>users</a:t>
            </a:r>
            <a:endParaRPr lang="nl-BE"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22</a:t>
            </a:fld>
            <a:endParaRPr lang="nl-BE"/>
          </a:p>
        </p:txBody>
      </p:sp>
      <p:pic>
        <p:nvPicPr>
          <p:cNvPr id="5" name="Afbeelding 4"/>
          <p:cNvPicPr>
            <a:picLocks noChangeAspect="1"/>
          </p:cNvPicPr>
          <p:nvPr/>
        </p:nvPicPr>
        <p:blipFill>
          <a:blip r:embed="rId2" cstate="print">
            <a:alphaModFix/>
            <a:lum bright="10000" contrast="6000"/>
          </a:blip>
          <a:srcRect/>
          <a:stretch>
            <a:fillRect/>
          </a:stretch>
        </p:blipFill>
        <p:spPr>
          <a:xfrm>
            <a:off x="538584" y="363488"/>
            <a:ext cx="9577712" cy="1511110"/>
          </a:xfrm>
          <a:prstGeom prst="rect">
            <a:avLst/>
          </a:prstGeom>
          <a:noFill/>
          <a:ln>
            <a:noFill/>
          </a:ln>
        </p:spPr>
      </p:pic>
      <p:sp>
        <p:nvSpPr>
          <p:cNvPr id="6" name="Tekstvak 5"/>
          <p:cNvSpPr txBox="1"/>
          <p:nvPr/>
        </p:nvSpPr>
        <p:spPr>
          <a:xfrm>
            <a:off x="722430" y="2022678"/>
            <a:ext cx="9577712" cy="492443"/>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b="0" i="0" u="none" strike="noStrike" kern="1200" dirty="0" smtClean="0">
                <a:ln>
                  <a:noFill/>
                </a:ln>
                <a:solidFill>
                  <a:schemeClr val="bg2">
                    <a:lumMod val="25000"/>
                  </a:schemeClr>
                </a:solidFill>
                <a:latin typeface="Arial" pitchFamily="18"/>
                <a:ea typeface="Microsoft YaHei" pitchFamily="2"/>
                <a:cs typeface="Arial" pitchFamily="2"/>
              </a:rPr>
              <a:t>ODRIVE</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p:txBody>
      </p:sp>
      <p:sp>
        <p:nvSpPr>
          <p:cNvPr id="7" name="Tekstvak 6"/>
          <p:cNvSpPr txBox="1"/>
          <p:nvPr/>
        </p:nvSpPr>
        <p:spPr>
          <a:xfrm>
            <a:off x="1062286" y="3168625"/>
            <a:ext cx="7783668" cy="3046988"/>
          </a:xfrm>
          <a:prstGeom prst="rect">
            <a:avLst/>
          </a:prstGeom>
          <a:noFill/>
        </p:spPr>
        <p:txBody>
          <a:bodyPr wrap="square" rtlCol="0">
            <a:spAutoFit/>
          </a:bodyPr>
          <a:lstStyle/>
          <a:p>
            <a:r>
              <a:rPr lang="nl-BE" sz="3200" dirty="0" err="1" smtClean="0"/>
              <a:t>Odrive</a:t>
            </a:r>
            <a:r>
              <a:rPr lang="nl-BE" sz="3200" dirty="0" smtClean="0"/>
              <a:t>: Dropbox, Google Drive, Box en overige </a:t>
            </a:r>
            <a:r>
              <a:rPr lang="nl-BE" sz="3200" dirty="0" err="1" smtClean="0"/>
              <a:t>clouddiensten</a:t>
            </a:r>
            <a:r>
              <a:rPr lang="nl-BE" sz="3200" dirty="0" smtClean="0"/>
              <a:t> samenvoegen in één dienst.</a:t>
            </a:r>
          </a:p>
          <a:p>
            <a:pPr fontAlgn="base"/>
            <a:r>
              <a:rPr lang="nl-BE" sz="3200" dirty="0" smtClean="0"/>
              <a:t>Niet alleen de eerdere genoemde diensten bieden online opslag aan, er zijn er nog veel meer.</a:t>
            </a:r>
            <a:endParaRPr lang="nl-BE" dirty="0"/>
          </a:p>
        </p:txBody>
      </p:sp>
      <p:pic>
        <p:nvPicPr>
          <p:cNvPr id="2050" name="Picture 2" descr="Afbeeldingsresultaat voor odrive logo"/>
          <p:cNvPicPr>
            <a:picLocks noChangeAspect="1" noChangeArrowheads="1"/>
          </p:cNvPicPr>
          <p:nvPr/>
        </p:nvPicPr>
        <p:blipFill>
          <a:blip r:embed="rId3" cstate="print"/>
          <a:srcRect/>
          <a:stretch>
            <a:fillRect/>
          </a:stretch>
        </p:blipFill>
        <p:spPr bwMode="auto">
          <a:xfrm>
            <a:off x="5958830" y="5688905"/>
            <a:ext cx="3505200" cy="9525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23</a:t>
            </a:fld>
            <a:endParaRPr lang="nl-BE"/>
          </a:p>
        </p:txBody>
      </p:sp>
      <p:pic>
        <p:nvPicPr>
          <p:cNvPr id="6" name="Afbeelding 5"/>
          <p:cNvPicPr>
            <a:picLocks noChangeAspect="1"/>
          </p:cNvPicPr>
          <p:nvPr/>
        </p:nvPicPr>
        <p:blipFill>
          <a:blip r:embed="rId3" cstate="print">
            <a:alphaModFix/>
            <a:lum bright="10000" contrast="6000"/>
          </a:blip>
          <a:srcRect/>
          <a:stretch>
            <a:fillRect/>
          </a:stretch>
        </p:blipFill>
        <p:spPr>
          <a:xfrm>
            <a:off x="538584" y="363488"/>
            <a:ext cx="9577712" cy="1511110"/>
          </a:xfrm>
          <a:prstGeom prst="rect">
            <a:avLst/>
          </a:prstGeom>
          <a:noFill/>
          <a:ln>
            <a:noFill/>
          </a:ln>
        </p:spPr>
      </p:pic>
      <p:pic>
        <p:nvPicPr>
          <p:cNvPr id="1028" name="Picture 4" descr="Afbeeldingsresultaat voor odrive"/>
          <p:cNvPicPr>
            <a:picLocks noChangeAspect="1" noChangeArrowheads="1"/>
          </p:cNvPicPr>
          <p:nvPr/>
        </p:nvPicPr>
        <p:blipFill>
          <a:blip r:embed="rId4" cstate="print"/>
          <a:srcRect l="8573" t="16254" r="10805" b="15776"/>
          <a:stretch>
            <a:fillRect/>
          </a:stretch>
        </p:blipFill>
        <p:spPr bwMode="auto">
          <a:xfrm>
            <a:off x="2142406" y="2664569"/>
            <a:ext cx="6984776" cy="3312368"/>
          </a:xfrm>
          <a:prstGeom prst="rect">
            <a:avLst/>
          </a:prstGeom>
          <a:noFill/>
        </p:spPr>
      </p:pic>
      <p:pic>
        <p:nvPicPr>
          <p:cNvPr id="9" name="Picture 2" descr="Afbeeldingsresultaat voor odrive logo"/>
          <p:cNvPicPr>
            <a:picLocks noChangeAspect="1" noChangeArrowheads="1"/>
          </p:cNvPicPr>
          <p:nvPr/>
        </p:nvPicPr>
        <p:blipFill>
          <a:blip r:embed="rId5" cstate="print"/>
          <a:srcRect/>
          <a:stretch>
            <a:fillRect/>
          </a:stretch>
        </p:blipFill>
        <p:spPr bwMode="auto">
          <a:xfrm>
            <a:off x="4158630" y="5688905"/>
            <a:ext cx="3505200" cy="9525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24</a:t>
            </a:fld>
            <a:endParaRPr lang="nl-BE"/>
          </a:p>
        </p:txBody>
      </p:sp>
      <p:pic>
        <p:nvPicPr>
          <p:cNvPr id="5" name="Afbeelding 4"/>
          <p:cNvPicPr>
            <a:picLocks noChangeAspect="1"/>
          </p:cNvPicPr>
          <p:nvPr/>
        </p:nvPicPr>
        <p:blipFill>
          <a:blip r:embed="rId2" cstate="print">
            <a:alphaModFix/>
            <a:lum bright="10000" contrast="6000"/>
          </a:blip>
          <a:srcRect/>
          <a:stretch>
            <a:fillRect/>
          </a:stretch>
        </p:blipFill>
        <p:spPr>
          <a:xfrm>
            <a:off x="538584" y="363488"/>
            <a:ext cx="9577712" cy="1511110"/>
          </a:xfrm>
          <a:prstGeom prst="rect">
            <a:avLst/>
          </a:prstGeom>
          <a:noFill/>
          <a:ln>
            <a:noFill/>
          </a:ln>
        </p:spPr>
      </p:pic>
      <p:pic>
        <p:nvPicPr>
          <p:cNvPr id="73732" name="Picture 4" descr="Unsync"/>
          <p:cNvPicPr>
            <a:picLocks noChangeAspect="1" noChangeArrowheads="1"/>
          </p:cNvPicPr>
          <p:nvPr/>
        </p:nvPicPr>
        <p:blipFill>
          <a:blip r:embed="rId3" cstate="print"/>
          <a:srcRect/>
          <a:stretch>
            <a:fillRect/>
          </a:stretch>
        </p:blipFill>
        <p:spPr bwMode="auto">
          <a:xfrm>
            <a:off x="1206302" y="2016497"/>
            <a:ext cx="8568952" cy="482717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dirty="0" smtClean="0"/>
              <a:t>BitMappers Computerclub </a:t>
            </a:r>
            <a:endParaRPr lang="nl-BE" dirty="0"/>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25</a:t>
            </a:fld>
            <a:endParaRPr lang="nl-BE"/>
          </a:p>
        </p:txBody>
      </p:sp>
      <p:pic>
        <p:nvPicPr>
          <p:cNvPr id="5" name="Afbeelding 4"/>
          <p:cNvPicPr>
            <a:picLocks noChangeAspect="1"/>
          </p:cNvPicPr>
          <p:nvPr/>
        </p:nvPicPr>
        <p:blipFill>
          <a:blip r:embed="rId3" cstate="print">
            <a:alphaModFix/>
            <a:lum bright="10000" contrast="6000"/>
          </a:blip>
          <a:srcRect/>
          <a:stretch>
            <a:fillRect/>
          </a:stretch>
        </p:blipFill>
        <p:spPr>
          <a:xfrm>
            <a:off x="523842" y="377778"/>
            <a:ext cx="9577712" cy="1511110"/>
          </a:xfrm>
          <a:prstGeom prst="rect">
            <a:avLst/>
          </a:prstGeom>
          <a:noFill/>
          <a:ln>
            <a:noFill/>
          </a:ln>
        </p:spPr>
      </p:pic>
      <p:sp>
        <p:nvSpPr>
          <p:cNvPr id="6" name="Ondertitel 2"/>
          <p:cNvSpPr txBox="1">
            <a:spLocks/>
          </p:cNvSpPr>
          <p:nvPr/>
        </p:nvSpPr>
        <p:spPr>
          <a:xfrm>
            <a:off x="523841" y="1938918"/>
            <a:ext cx="9953659" cy="4667131"/>
          </a:xfrm>
          <a:prstGeom prst="rect">
            <a:avLst/>
          </a:prstGeom>
        </p:spPr>
        <p:txBody>
          <a:bodyPr vert="horz" wrap="square" lIns="100794" tIns="50397" rIns="100794" bIns="50397" anchor="t">
            <a:spAutoFit/>
          </a:bodyPr>
          <a:lstStyle>
            <a:defPPr lvl="0">
              <a:buSzPct val="45000"/>
              <a:buFont typeface="StarSymbol"/>
              <a:buNone/>
              <a:defRPr/>
            </a:defPPr>
            <a:lvl1pPr marL="403177" lvl="0" indent="-282224" algn="l" rtl="0" eaLnBrk="1" latinLnBrk="0" hangingPunct="1">
              <a:spcBef>
                <a:spcPts val="441"/>
              </a:spcBef>
              <a:spcAft>
                <a:spcPts val="0"/>
              </a:spcAft>
              <a:buClr>
                <a:schemeClr val="accent1"/>
              </a:buClr>
              <a:buSzPct val="45000"/>
              <a:buFont typeface="StarSymbol"/>
              <a:buChar char="●"/>
              <a:defRPr kumimoji="0" sz="3000" kern="1200">
                <a:solidFill>
                  <a:schemeClr val="tx1"/>
                </a:solidFill>
                <a:latin typeface="+mn-lt"/>
                <a:ea typeface="+mn-ea"/>
                <a:cs typeface="+mn-cs"/>
              </a:defRPr>
            </a:lvl1pPr>
            <a:lvl2pPr marL="685401" lvl="1" indent="-251986" algn="l" rtl="0" eaLnBrk="1" latinLnBrk="0" hangingPunct="1">
              <a:spcBef>
                <a:spcPts val="357"/>
              </a:spcBef>
              <a:buClr>
                <a:schemeClr val="accent1"/>
              </a:buClr>
              <a:buSzPct val="45000"/>
              <a:buFont typeface="StarSymbol"/>
              <a:buChar char="●"/>
              <a:defRPr kumimoji="0" sz="2500" kern="1200">
                <a:solidFill>
                  <a:schemeClr val="tx1"/>
                </a:solidFill>
                <a:latin typeface="+mn-lt"/>
                <a:ea typeface="+mn-ea"/>
                <a:cs typeface="+mn-cs"/>
              </a:defRPr>
            </a:lvl2pPr>
            <a:lvl3pPr marL="947467" lvl="2" indent="-251986" algn="l" rtl="0" eaLnBrk="1" latinLnBrk="0" hangingPunct="1">
              <a:spcBef>
                <a:spcPts val="386"/>
              </a:spcBef>
              <a:buClr>
                <a:schemeClr val="accent2"/>
              </a:buClr>
              <a:buSzPct val="45000"/>
              <a:buFont typeface="StarSymbol"/>
              <a:buChar char="●"/>
              <a:defRPr kumimoji="0" sz="2300" kern="1200">
                <a:solidFill>
                  <a:schemeClr val="tx1"/>
                </a:solidFill>
                <a:latin typeface="+mn-lt"/>
                <a:ea typeface="+mn-ea"/>
                <a:cs typeface="+mn-cs"/>
              </a:defRPr>
            </a:lvl3pPr>
            <a:lvl4pPr marL="1259929" lvl="3" indent="-251986" algn="l" rtl="0" eaLnBrk="1" latinLnBrk="0" hangingPunct="1">
              <a:spcBef>
                <a:spcPts val="386"/>
              </a:spcBef>
              <a:buClr>
                <a:schemeClr val="accent2"/>
              </a:buClr>
              <a:buSzPct val="45000"/>
              <a:buFont typeface="StarSymbol"/>
              <a:buChar char="●"/>
              <a:defRPr kumimoji="0" sz="2100" kern="1200">
                <a:solidFill>
                  <a:schemeClr val="tx1"/>
                </a:solidFill>
                <a:latin typeface="+mn-lt"/>
                <a:ea typeface="+mn-ea"/>
                <a:cs typeface="+mn-cs"/>
              </a:defRPr>
            </a:lvl4pPr>
            <a:lvl5pPr marL="1511915" lvl="4" indent="-251986" algn="l" rtl="0" eaLnBrk="1" latinLnBrk="0" hangingPunct="1">
              <a:spcBef>
                <a:spcPts val="386"/>
              </a:spcBef>
              <a:buClr>
                <a:schemeClr val="accent2"/>
              </a:buClr>
              <a:buSzPct val="45000"/>
              <a:buFont typeface="StarSymbol"/>
              <a:buChar char="●"/>
              <a:defRPr kumimoji="0" sz="2000" kern="1200">
                <a:solidFill>
                  <a:schemeClr val="tx1"/>
                </a:solidFill>
                <a:latin typeface="+mn-lt"/>
                <a:ea typeface="+mn-ea"/>
                <a:cs typeface="+mn-cs"/>
              </a:defRPr>
            </a:lvl5pPr>
            <a:lvl6pPr marL="1763900" lvl="5" indent="-251986" algn="l" rtl="0" eaLnBrk="1" latinLnBrk="0" hangingPunct="1">
              <a:spcBef>
                <a:spcPts val="386"/>
              </a:spcBef>
              <a:buClr>
                <a:schemeClr val="accent3"/>
              </a:buClr>
              <a:buSzPct val="45000"/>
              <a:buFont typeface="StarSymbol"/>
              <a:buChar char="●"/>
              <a:defRPr kumimoji="0" sz="2000" kern="1200">
                <a:solidFill>
                  <a:schemeClr val="tx1"/>
                </a:solidFill>
                <a:latin typeface="+mn-lt"/>
                <a:ea typeface="+mn-ea"/>
                <a:cs typeface="+mn-cs"/>
              </a:defRPr>
            </a:lvl6pPr>
            <a:lvl7pPr marL="2015886" lvl="6"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7pPr>
            <a:lvl8pPr marL="2267872" lvl="7"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8pPr>
            <a:lvl9pPr marL="2519858" lvl="8" indent="-251986" algn="l" rtl="0" eaLnBrk="1" latinLnBrk="0" hangingPunct="1">
              <a:spcBef>
                <a:spcPts val="386"/>
              </a:spcBef>
              <a:buClr>
                <a:schemeClr val="accent3"/>
              </a:buClr>
              <a:buSzPct val="45000"/>
              <a:buFont typeface="StarSymbol"/>
              <a:buChar char="●"/>
              <a:defRPr kumimoji="0" sz="1800" kern="1200" baseline="0">
                <a:solidFill>
                  <a:schemeClr val="tx1"/>
                </a:solidFill>
                <a:latin typeface="+mn-lt"/>
                <a:ea typeface="+mn-ea"/>
                <a:cs typeface="+mn-cs"/>
              </a:defRPr>
            </a:lvl9pPr>
            <a:extLst/>
          </a:lstStyle>
          <a:p>
            <a:pPr marL="0" indent="0" algn="ctr">
              <a:buFont typeface="StarSymbol"/>
              <a:buNone/>
            </a:pPr>
            <a:r>
              <a:rPr lang="nl-BE" dirty="0" smtClean="0">
                <a:solidFill>
                  <a:schemeClr val="bg2">
                    <a:lumMod val="25000"/>
                  </a:schemeClr>
                </a:solidFill>
              </a:rPr>
              <a:t>Welke diensten?</a:t>
            </a:r>
          </a:p>
          <a:p>
            <a:pPr marL="0" indent="0" algn="ctr">
              <a:buFont typeface="StarSymbol"/>
              <a:buNone/>
            </a:pPr>
            <a:endParaRPr lang="nl-BE" dirty="0" smtClean="0">
              <a:solidFill>
                <a:schemeClr val="bg2">
                  <a:lumMod val="25000"/>
                </a:schemeClr>
              </a:solidFill>
            </a:endParaRPr>
          </a:p>
          <a:p>
            <a:pPr marL="0" indent="0" algn="ctr">
              <a:buFont typeface="StarSymbol"/>
              <a:buNone/>
            </a:pPr>
            <a:r>
              <a:rPr lang="nl-BE" dirty="0" smtClean="0">
                <a:solidFill>
                  <a:schemeClr val="bg2">
                    <a:lumMod val="25000"/>
                  </a:schemeClr>
                </a:solidFill>
              </a:rPr>
              <a:t>Software as a service (SaaS)</a:t>
            </a:r>
          </a:p>
          <a:p>
            <a:pPr marL="0" indent="0">
              <a:buFont typeface="StarSymbol"/>
              <a:buNone/>
            </a:pPr>
            <a:r>
              <a:rPr lang="nl-BE" dirty="0" smtClean="0">
                <a:solidFill>
                  <a:schemeClr val="bg2">
                    <a:lumMod val="25000"/>
                  </a:schemeClr>
                </a:solidFill>
              </a:rPr>
              <a:t>Voordeel:</a:t>
            </a:r>
          </a:p>
          <a:p>
            <a:pPr marL="0" indent="0">
              <a:buFont typeface="StarSymbol"/>
              <a:buNone/>
            </a:pPr>
            <a:endParaRPr lang="nl-BE" dirty="0" smtClean="0">
              <a:solidFill>
                <a:schemeClr val="bg2">
                  <a:lumMod val="25000"/>
                </a:schemeClr>
              </a:solidFill>
            </a:endParaRPr>
          </a:p>
          <a:p>
            <a:pPr marL="0" indent="0"/>
            <a:r>
              <a:rPr lang="nl-BE" dirty="0" smtClean="0">
                <a:solidFill>
                  <a:schemeClr val="bg2">
                    <a:lumMod val="25000"/>
                  </a:schemeClr>
                </a:solidFill>
              </a:rPr>
              <a:t>Geen licenties kopen – maar wel huur betalen</a:t>
            </a:r>
          </a:p>
          <a:p>
            <a:pPr marL="0" indent="0"/>
            <a:r>
              <a:rPr lang="nl-BE" dirty="0" smtClean="0">
                <a:solidFill>
                  <a:schemeClr val="bg2">
                    <a:lumMod val="25000"/>
                  </a:schemeClr>
                </a:solidFill>
              </a:rPr>
              <a:t>Vaak is opslag inbegrepen in de huur</a:t>
            </a:r>
          </a:p>
          <a:p>
            <a:pPr marL="0" indent="0"/>
            <a:r>
              <a:rPr lang="nl-BE" dirty="0" smtClean="0">
                <a:solidFill>
                  <a:schemeClr val="bg2">
                    <a:lumMod val="25000"/>
                  </a:schemeClr>
                </a:solidFill>
              </a:rPr>
              <a:t>Geen onderhoud (upgrades e.d.)</a:t>
            </a:r>
          </a:p>
          <a:p>
            <a:pPr marL="0" indent="0"/>
            <a:r>
              <a:rPr lang="nl-BE" dirty="0" smtClean="0">
                <a:solidFill>
                  <a:schemeClr val="bg2">
                    <a:lumMod val="25000"/>
                  </a:schemeClr>
                </a:solidFill>
              </a:rPr>
              <a:t>Beperkt risico op data </a:t>
            </a:r>
            <a:r>
              <a:rPr lang="nl-BE" dirty="0" err="1" smtClean="0">
                <a:solidFill>
                  <a:schemeClr val="bg2">
                    <a:lumMod val="25000"/>
                  </a:schemeClr>
                </a:solidFill>
              </a:rPr>
              <a:t>loss</a:t>
            </a:r>
            <a:endParaRPr lang="nl-BE" dirty="0">
              <a:solidFill>
                <a:schemeClr val="bg2">
                  <a:lumMod val="25000"/>
                </a:schemeClr>
              </a:solidFill>
            </a:endParaRPr>
          </a:p>
        </p:txBody>
      </p:sp>
    </p:spTree>
    <p:extLst>
      <p:ext uri="{BB962C8B-B14F-4D97-AF65-F5344CB8AC3E}">
        <p14:creationId xmlns:p14="http://schemas.microsoft.com/office/powerpoint/2010/main" val="42354413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dirty="0" err="1" smtClean="0"/>
              <a:t>BitMappes</a:t>
            </a:r>
            <a:r>
              <a:rPr lang="nl-BE" dirty="0" smtClean="0"/>
              <a:t> Computerclub </a:t>
            </a:r>
            <a:endParaRPr lang="nl-BE" dirty="0"/>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26</a:t>
            </a:fld>
            <a:endParaRPr lang="nl-BE"/>
          </a:p>
        </p:txBody>
      </p:sp>
      <p:pic>
        <p:nvPicPr>
          <p:cNvPr id="8" name="Afbeelding 7"/>
          <p:cNvPicPr>
            <a:picLocks noChangeAspect="1"/>
          </p:cNvPicPr>
          <p:nvPr/>
        </p:nvPicPr>
        <p:blipFill>
          <a:blip r:embed="rId3" cstate="print">
            <a:alphaModFix/>
            <a:lum bright="10000" contrast="6000"/>
          </a:blip>
          <a:srcRect/>
          <a:stretch>
            <a:fillRect/>
          </a:stretch>
        </p:blipFill>
        <p:spPr>
          <a:xfrm>
            <a:off x="682242" y="525858"/>
            <a:ext cx="9577712" cy="1511110"/>
          </a:xfrm>
          <a:prstGeom prst="rect">
            <a:avLst/>
          </a:prstGeom>
          <a:noFill/>
          <a:ln>
            <a:noFill/>
          </a:ln>
        </p:spPr>
      </p:pic>
      <p:sp>
        <p:nvSpPr>
          <p:cNvPr id="9" name="Ondertitel 2"/>
          <p:cNvSpPr txBox="1">
            <a:spLocks/>
          </p:cNvSpPr>
          <p:nvPr/>
        </p:nvSpPr>
        <p:spPr>
          <a:xfrm>
            <a:off x="682241" y="2086997"/>
            <a:ext cx="9953659" cy="4667131"/>
          </a:xfrm>
          <a:prstGeom prst="rect">
            <a:avLst/>
          </a:prstGeom>
        </p:spPr>
        <p:txBody>
          <a:bodyPr vert="horz" wrap="square" lIns="100794" tIns="50397" rIns="100794" bIns="50397" anchor="t">
            <a:spAutoFit/>
          </a:bodyPr>
          <a:lstStyle>
            <a:defPPr lvl="0">
              <a:buSzPct val="45000"/>
              <a:buFont typeface="StarSymbol"/>
              <a:buNone/>
              <a:defRPr/>
            </a:defPPr>
            <a:lvl1pPr marL="403177" lvl="0" indent="-282224" algn="l" rtl="0" eaLnBrk="1" latinLnBrk="0" hangingPunct="1">
              <a:spcBef>
                <a:spcPts val="441"/>
              </a:spcBef>
              <a:spcAft>
                <a:spcPts val="0"/>
              </a:spcAft>
              <a:buClr>
                <a:schemeClr val="accent1"/>
              </a:buClr>
              <a:buSzPct val="45000"/>
              <a:buFont typeface="StarSymbol"/>
              <a:buChar char="●"/>
              <a:defRPr kumimoji="0" sz="3000" kern="1200">
                <a:solidFill>
                  <a:schemeClr val="tx1"/>
                </a:solidFill>
                <a:latin typeface="+mn-lt"/>
                <a:ea typeface="+mn-ea"/>
                <a:cs typeface="+mn-cs"/>
              </a:defRPr>
            </a:lvl1pPr>
            <a:lvl2pPr marL="685401" lvl="1" indent="-251986" algn="l" rtl="0" eaLnBrk="1" latinLnBrk="0" hangingPunct="1">
              <a:spcBef>
                <a:spcPts val="357"/>
              </a:spcBef>
              <a:buClr>
                <a:schemeClr val="accent1"/>
              </a:buClr>
              <a:buSzPct val="45000"/>
              <a:buFont typeface="StarSymbol"/>
              <a:buChar char="●"/>
              <a:defRPr kumimoji="0" sz="2500" kern="1200">
                <a:solidFill>
                  <a:schemeClr val="tx1"/>
                </a:solidFill>
                <a:latin typeface="+mn-lt"/>
                <a:ea typeface="+mn-ea"/>
                <a:cs typeface="+mn-cs"/>
              </a:defRPr>
            </a:lvl2pPr>
            <a:lvl3pPr marL="947467" lvl="2" indent="-251986" algn="l" rtl="0" eaLnBrk="1" latinLnBrk="0" hangingPunct="1">
              <a:spcBef>
                <a:spcPts val="386"/>
              </a:spcBef>
              <a:buClr>
                <a:schemeClr val="accent2"/>
              </a:buClr>
              <a:buSzPct val="45000"/>
              <a:buFont typeface="StarSymbol"/>
              <a:buChar char="●"/>
              <a:defRPr kumimoji="0" sz="2300" kern="1200">
                <a:solidFill>
                  <a:schemeClr val="tx1"/>
                </a:solidFill>
                <a:latin typeface="+mn-lt"/>
                <a:ea typeface="+mn-ea"/>
                <a:cs typeface="+mn-cs"/>
              </a:defRPr>
            </a:lvl3pPr>
            <a:lvl4pPr marL="1259929" lvl="3" indent="-251986" algn="l" rtl="0" eaLnBrk="1" latinLnBrk="0" hangingPunct="1">
              <a:spcBef>
                <a:spcPts val="386"/>
              </a:spcBef>
              <a:buClr>
                <a:schemeClr val="accent2"/>
              </a:buClr>
              <a:buSzPct val="45000"/>
              <a:buFont typeface="StarSymbol"/>
              <a:buChar char="●"/>
              <a:defRPr kumimoji="0" sz="2100" kern="1200">
                <a:solidFill>
                  <a:schemeClr val="tx1"/>
                </a:solidFill>
                <a:latin typeface="+mn-lt"/>
                <a:ea typeface="+mn-ea"/>
                <a:cs typeface="+mn-cs"/>
              </a:defRPr>
            </a:lvl4pPr>
            <a:lvl5pPr marL="1511915" lvl="4" indent="-251986" algn="l" rtl="0" eaLnBrk="1" latinLnBrk="0" hangingPunct="1">
              <a:spcBef>
                <a:spcPts val="386"/>
              </a:spcBef>
              <a:buClr>
                <a:schemeClr val="accent2"/>
              </a:buClr>
              <a:buSzPct val="45000"/>
              <a:buFont typeface="StarSymbol"/>
              <a:buChar char="●"/>
              <a:defRPr kumimoji="0" sz="2000" kern="1200">
                <a:solidFill>
                  <a:schemeClr val="tx1"/>
                </a:solidFill>
                <a:latin typeface="+mn-lt"/>
                <a:ea typeface="+mn-ea"/>
                <a:cs typeface="+mn-cs"/>
              </a:defRPr>
            </a:lvl5pPr>
            <a:lvl6pPr marL="1763900" lvl="5" indent="-251986" algn="l" rtl="0" eaLnBrk="1" latinLnBrk="0" hangingPunct="1">
              <a:spcBef>
                <a:spcPts val="386"/>
              </a:spcBef>
              <a:buClr>
                <a:schemeClr val="accent3"/>
              </a:buClr>
              <a:buSzPct val="45000"/>
              <a:buFont typeface="StarSymbol"/>
              <a:buChar char="●"/>
              <a:defRPr kumimoji="0" sz="2000" kern="1200">
                <a:solidFill>
                  <a:schemeClr val="tx1"/>
                </a:solidFill>
                <a:latin typeface="+mn-lt"/>
                <a:ea typeface="+mn-ea"/>
                <a:cs typeface="+mn-cs"/>
              </a:defRPr>
            </a:lvl6pPr>
            <a:lvl7pPr marL="2015886" lvl="6"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7pPr>
            <a:lvl8pPr marL="2267872" lvl="7" indent="-251986" algn="l" rtl="0" eaLnBrk="1" latinLnBrk="0" hangingPunct="1">
              <a:spcBef>
                <a:spcPts val="386"/>
              </a:spcBef>
              <a:buClr>
                <a:schemeClr val="accent3"/>
              </a:buClr>
              <a:buSzPct val="45000"/>
              <a:buFont typeface="StarSymbol"/>
              <a:buChar char="●"/>
              <a:defRPr kumimoji="0" sz="1800" kern="1200">
                <a:solidFill>
                  <a:schemeClr val="tx1"/>
                </a:solidFill>
                <a:latin typeface="+mn-lt"/>
                <a:ea typeface="+mn-ea"/>
                <a:cs typeface="+mn-cs"/>
              </a:defRPr>
            </a:lvl8pPr>
            <a:lvl9pPr marL="2519858" lvl="8" indent="-251986" algn="l" rtl="0" eaLnBrk="1" latinLnBrk="0" hangingPunct="1">
              <a:spcBef>
                <a:spcPts val="386"/>
              </a:spcBef>
              <a:buClr>
                <a:schemeClr val="accent3"/>
              </a:buClr>
              <a:buSzPct val="45000"/>
              <a:buFont typeface="StarSymbol"/>
              <a:buChar char="●"/>
              <a:defRPr kumimoji="0" sz="1800" kern="1200" baseline="0">
                <a:solidFill>
                  <a:schemeClr val="tx1"/>
                </a:solidFill>
                <a:latin typeface="+mn-lt"/>
                <a:ea typeface="+mn-ea"/>
                <a:cs typeface="+mn-cs"/>
              </a:defRPr>
            </a:lvl9pPr>
            <a:extLst/>
          </a:lstStyle>
          <a:p>
            <a:pPr marL="0" indent="0" algn="ctr">
              <a:buFont typeface="StarSymbol"/>
              <a:buNone/>
            </a:pPr>
            <a:r>
              <a:rPr lang="nl-BE" dirty="0" smtClean="0">
                <a:solidFill>
                  <a:schemeClr val="bg2">
                    <a:lumMod val="25000"/>
                  </a:schemeClr>
                </a:solidFill>
              </a:rPr>
              <a:t>Welke diensten?</a:t>
            </a:r>
          </a:p>
          <a:p>
            <a:pPr marL="0" indent="0" algn="ctr">
              <a:buFont typeface="StarSymbol"/>
              <a:buNone/>
            </a:pPr>
            <a:endParaRPr lang="nl-BE" dirty="0" smtClean="0">
              <a:solidFill>
                <a:schemeClr val="bg2">
                  <a:lumMod val="25000"/>
                </a:schemeClr>
              </a:solidFill>
            </a:endParaRPr>
          </a:p>
          <a:p>
            <a:pPr marL="0" indent="0" algn="ctr">
              <a:buFont typeface="StarSymbol"/>
              <a:buNone/>
            </a:pPr>
            <a:r>
              <a:rPr lang="nl-BE" dirty="0" smtClean="0">
                <a:solidFill>
                  <a:schemeClr val="bg2">
                    <a:lumMod val="25000"/>
                  </a:schemeClr>
                </a:solidFill>
              </a:rPr>
              <a:t>Software</a:t>
            </a:r>
          </a:p>
          <a:p>
            <a:pPr marL="0" indent="0">
              <a:buFont typeface="StarSymbol"/>
              <a:buNone/>
            </a:pPr>
            <a:r>
              <a:rPr lang="nl-BE" dirty="0" smtClean="0">
                <a:solidFill>
                  <a:schemeClr val="bg2">
                    <a:lumMod val="25000"/>
                  </a:schemeClr>
                </a:solidFill>
              </a:rPr>
              <a:t>Nadelen:</a:t>
            </a:r>
          </a:p>
          <a:p>
            <a:pPr marL="0" indent="0">
              <a:buFont typeface="StarSymbol"/>
              <a:buNone/>
            </a:pPr>
            <a:endParaRPr lang="nl-BE" dirty="0" smtClean="0">
              <a:solidFill>
                <a:schemeClr val="bg2">
                  <a:lumMod val="25000"/>
                </a:schemeClr>
              </a:solidFill>
            </a:endParaRPr>
          </a:p>
          <a:p>
            <a:pPr marL="0" indent="0"/>
            <a:r>
              <a:rPr lang="nl-BE" dirty="0" smtClean="0">
                <a:solidFill>
                  <a:schemeClr val="bg2">
                    <a:lumMod val="25000"/>
                  </a:schemeClr>
                </a:solidFill>
              </a:rPr>
              <a:t>Als de huur niet betaald is…wat dan?</a:t>
            </a:r>
          </a:p>
          <a:p>
            <a:pPr marL="0" indent="0"/>
            <a:r>
              <a:rPr lang="nl-BE" dirty="0" smtClean="0">
                <a:solidFill>
                  <a:schemeClr val="bg2">
                    <a:lumMod val="25000"/>
                  </a:schemeClr>
                </a:solidFill>
              </a:rPr>
              <a:t>Wat gebeurt er bij opzegging?</a:t>
            </a:r>
          </a:p>
          <a:p>
            <a:pPr marL="0" indent="0"/>
            <a:r>
              <a:rPr lang="nl-BE" dirty="0" smtClean="0">
                <a:solidFill>
                  <a:schemeClr val="bg2">
                    <a:lumMod val="25000"/>
                  </a:schemeClr>
                </a:solidFill>
              </a:rPr>
              <a:t>Wat dan met de opslag? </a:t>
            </a:r>
          </a:p>
          <a:p>
            <a:pPr marL="0" indent="0"/>
            <a:r>
              <a:rPr lang="nl-BE" dirty="0" smtClean="0">
                <a:solidFill>
                  <a:schemeClr val="bg2">
                    <a:lumMod val="25000"/>
                  </a:schemeClr>
                </a:solidFill>
              </a:rPr>
              <a:t>Prijszetting…</a:t>
            </a:r>
          </a:p>
        </p:txBody>
      </p:sp>
    </p:spTree>
    <p:extLst>
      <p:ext uri="{BB962C8B-B14F-4D97-AF65-F5344CB8AC3E}">
        <p14:creationId xmlns:p14="http://schemas.microsoft.com/office/powerpoint/2010/main" val="24407456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dirty="0" smtClean="0"/>
              <a:t>BitMappers Computerclub </a:t>
            </a:r>
            <a:endParaRPr lang="nl-BE" dirty="0"/>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27</a:t>
            </a:fld>
            <a:endParaRPr lang="nl-BE"/>
          </a:p>
        </p:txBody>
      </p:sp>
      <p:pic>
        <p:nvPicPr>
          <p:cNvPr id="5" name="Afbeelding 4"/>
          <p:cNvPicPr>
            <a:picLocks noChangeAspect="1"/>
          </p:cNvPicPr>
          <p:nvPr/>
        </p:nvPicPr>
        <p:blipFill>
          <a:blip r:embed="rId2" cstate="print">
            <a:alphaModFix/>
            <a:lum bright="10000" contrast="6000"/>
          </a:blip>
          <a:srcRect/>
          <a:stretch>
            <a:fillRect/>
          </a:stretch>
        </p:blipFill>
        <p:spPr>
          <a:xfrm>
            <a:off x="682990" y="525858"/>
            <a:ext cx="9577712" cy="1511110"/>
          </a:xfrm>
          <a:prstGeom prst="rect">
            <a:avLst/>
          </a:prstGeom>
          <a:noFill/>
          <a:ln>
            <a:noFill/>
          </a:ln>
        </p:spPr>
      </p:pic>
      <p:sp>
        <p:nvSpPr>
          <p:cNvPr id="6" name="Tekstvak 5"/>
          <p:cNvSpPr txBox="1"/>
          <p:nvPr/>
        </p:nvSpPr>
        <p:spPr>
          <a:xfrm>
            <a:off x="682990" y="2086289"/>
            <a:ext cx="9577712" cy="3447098"/>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b="0" i="0" u="none" strike="noStrike" kern="1200" dirty="0">
                <a:ln>
                  <a:noFill/>
                </a:ln>
                <a:solidFill>
                  <a:schemeClr val="bg2">
                    <a:lumMod val="25000"/>
                  </a:schemeClr>
                </a:solidFill>
                <a:latin typeface="Arial" pitchFamily="18"/>
                <a:ea typeface="Microsoft YaHei" pitchFamily="2"/>
                <a:cs typeface="Arial" pitchFamily="2"/>
              </a:rPr>
              <a:t>Welke diensten?</a:t>
            </a:r>
          </a:p>
          <a:p>
            <a:pPr marL="0" marR="0" lvl="0" indent="0" algn="ctr" rtl="0" hangingPunct="0">
              <a:buNone/>
              <a:tabLst/>
              <a:defRPr sz="3200"/>
            </a:pP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Software as a service (SaaS)</a:t>
            </a:r>
            <a:endParaRPr lang="nl-BE" sz="3200" b="0" i="0" u="none" strike="noStrike" kern="1200" dirty="0" smtClean="0">
              <a:ln>
                <a:noFill/>
              </a:ln>
              <a:solidFill>
                <a:schemeClr val="bg2">
                  <a:lumMod val="25000"/>
                </a:schemeClr>
              </a:solidFill>
              <a:latin typeface="Arial" pitchFamily="18"/>
              <a:ea typeface="Microsoft YaHei" pitchFamily="2"/>
              <a:cs typeface="Arial" pitchFamily="2"/>
            </a:endParaRPr>
          </a:p>
          <a:p>
            <a:pPr marL="0" marR="0" lvl="0" indent="0" rtl="0" hangingPunct="0">
              <a:buNone/>
              <a:tabLst/>
              <a:defRPr sz="3200"/>
            </a:pPr>
            <a:r>
              <a:rPr lang="nl-BE" sz="3200" b="0" i="0" u="none" strike="noStrike" kern="1200" dirty="0" smtClean="0">
                <a:ln>
                  <a:noFill/>
                </a:ln>
                <a:solidFill>
                  <a:schemeClr val="bg2">
                    <a:lumMod val="25000"/>
                  </a:schemeClr>
                </a:solidFill>
                <a:latin typeface="Arial" pitchFamily="18"/>
                <a:ea typeface="Microsoft YaHei" pitchFamily="2"/>
                <a:cs typeface="Arial" pitchFamily="2"/>
              </a:rPr>
              <a:t>Gratis</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l" rtl="0" hangingPunct="0">
              <a:buNone/>
              <a:tabLst/>
              <a:defRPr sz="3200"/>
            </a:pP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l" rtl="0" hangingPunct="0">
              <a:buNone/>
              <a:tabLst/>
              <a:defRPr sz="3200"/>
            </a:pPr>
            <a:r>
              <a:rPr lang="nl-BE" sz="3200" b="0" i="0" u="none" strike="noStrike" kern="1200" dirty="0" smtClean="0">
                <a:ln>
                  <a:noFill/>
                </a:ln>
                <a:solidFill>
                  <a:schemeClr val="bg2">
                    <a:lumMod val="25000"/>
                  </a:schemeClr>
                </a:solidFill>
                <a:latin typeface="Arial" pitchFamily="18"/>
                <a:ea typeface="Microsoft YaHei" pitchFamily="2"/>
                <a:cs typeface="Arial" pitchFamily="2"/>
              </a:rPr>
              <a:t>Google Drive</a:t>
            </a:r>
          </a:p>
          <a:p>
            <a:pPr marL="0" marR="0" lvl="0" indent="0" algn="l" rtl="0" hangingPunct="0">
              <a:buNone/>
              <a:tabLst/>
              <a:defRPr sz="3200"/>
            </a:pPr>
            <a:r>
              <a:rPr lang="nl-BE" sz="3200" dirty="0" err="1" smtClean="0">
                <a:solidFill>
                  <a:schemeClr val="bg2">
                    <a:lumMod val="25000"/>
                  </a:schemeClr>
                </a:solidFill>
                <a:latin typeface="Arial" pitchFamily="18"/>
                <a:ea typeface="Microsoft YaHei" pitchFamily="2"/>
                <a:cs typeface="Arial" pitchFamily="2"/>
              </a:rPr>
              <a:t>OnlyOffice</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p:txBody>
      </p:sp>
    </p:spTree>
    <p:extLst>
      <p:ext uri="{BB962C8B-B14F-4D97-AF65-F5344CB8AC3E}">
        <p14:creationId xmlns:p14="http://schemas.microsoft.com/office/powerpoint/2010/main" val="38259995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28</a:t>
            </a:fld>
            <a:endParaRPr lang="nl-BE"/>
          </a:p>
        </p:txBody>
      </p:sp>
      <p:sp>
        <p:nvSpPr>
          <p:cNvPr id="5" name="Tijdelijke aanduiding voor datum 1"/>
          <p:cNvSpPr txBox="1">
            <a:spLocks/>
          </p:cNvSpPr>
          <p:nvPr/>
        </p:nvSpPr>
        <p:spPr>
          <a:xfrm>
            <a:off x="7708058" y="6863324"/>
            <a:ext cx="2200275" cy="391753"/>
          </a:xfrm>
          <a:prstGeom prst="rect">
            <a:avLst/>
          </a:prstGeom>
        </p:spPr>
        <p:txBody>
          <a:bodyPr vert="horz" lIns="100794" tIns="50397" rIns="100794" bIns="50397" anchor="b"/>
          <a:lstStyle>
            <a:defPPr>
              <a:defRPr lang="nl-BE"/>
            </a:defPPr>
            <a:lvl1pPr marL="0" algn="l" defTabSz="914400" rtl="0" eaLnBrk="1" latinLnBrk="0" hangingPunct="1">
              <a:defRPr kumimoji="0"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mtClean="0"/>
              <a:t>17/02/2017</a:t>
            </a:r>
            <a:endParaRPr lang="nl-BE"/>
          </a:p>
        </p:txBody>
      </p:sp>
      <p:sp>
        <p:nvSpPr>
          <p:cNvPr id="6" name="Tijdelijke aanduiding voor voettekst 2"/>
          <p:cNvSpPr txBox="1">
            <a:spLocks/>
          </p:cNvSpPr>
          <p:nvPr/>
        </p:nvSpPr>
        <p:spPr>
          <a:xfrm>
            <a:off x="5018834" y="6863325"/>
            <a:ext cx="2693489" cy="391073"/>
          </a:xfrm>
          <a:prstGeom prst="rect">
            <a:avLst/>
          </a:prstGeom>
        </p:spPr>
        <p:txBody>
          <a:bodyPr vert="horz" lIns="100794" tIns="50397" rIns="100794" bIns="50397" anchor="b"/>
          <a:lstStyle>
            <a:defPPr>
              <a:defRPr lang="nl-BE"/>
            </a:defPPr>
            <a:lvl1pPr marL="0" algn="r" defTabSz="914400" rtl="0" eaLnBrk="1" latinLnBrk="0" hangingPunct="1">
              <a:defRPr kumimoji="0"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mtClean="0"/>
              <a:t>BitMappers Computerclub </a:t>
            </a:r>
            <a:endParaRPr lang="nl-BE"/>
          </a:p>
        </p:txBody>
      </p:sp>
      <p:sp>
        <p:nvSpPr>
          <p:cNvPr id="7" name="Tijdelijke aanduiding voor dianummer 3"/>
          <p:cNvSpPr txBox="1">
            <a:spLocks/>
          </p:cNvSpPr>
          <p:nvPr/>
        </p:nvSpPr>
        <p:spPr>
          <a:xfrm>
            <a:off x="9908333" y="6863325"/>
            <a:ext cx="419100" cy="391073"/>
          </a:xfrm>
          <a:prstGeom prst="rect">
            <a:avLst/>
          </a:prstGeom>
        </p:spPr>
        <p:txBody>
          <a:bodyPr vert="horz" lIns="100794" tIns="50397" rIns="100794" bIns="50397" anchor="b"/>
          <a:lstStyle>
            <a:defPPr>
              <a:defRPr lang="nl-BE"/>
            </a:defPPr>
            <a:lvl1pPr marL="0" algn="r" defTabSz="914400" rtl="0" eaLnBrk="1" latinLnBrk="0" hangingPunct="1">
              <a:defRPr kumimoji="0" sz="11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AE34DD6-8CB3-4E37-B895-111B3313E159}" type="slidenum">
              <a:rPr lang="nl-BE" smtClean="0"/>
              <a:pPr/>
              <a:t>28</a:t>
            </a:fld>
            <a:endParaRPr lang="nl-BE"/>
          </a:p>
        </p:txBody>
      </p:sp>
      <p:pic>
        <p:nvPicPr>
          <p:cNvPr id="8" name="Afbeelding 7"/>
          <p:cNvPicPr>
            <a:picLocks noChangeAspect="1"/>
          </p:cNvPicPr>
          <p:nvPr/>
        </p:nvPicPr>
        <p:blipFill>
          <a:blip r:embed="rId3" cstate="print">
            <a:alphaModFix/>
            <a:lum bright="10000" contrast="6000"/>
          </a:blip>
          <a:srcRect/>
          <a:stretch>
            <a:fillRect/>
          </a:stretch>
        </p:blipFill>
        <p:spPr>
          <a:xfrm>
            <a:off x="682990" y="525858"/>
            <a:ext cx="9577712" cy="1511110"/>
          </a:xfrm>
          <a:prstGeom prst="rect">
            <a:avLst/>
          </a:prstGeom>
          <a:noFill/>
          <a:ln>
            <a:noFill/>
          </a:ln>
        </p:spPr>
      </p:pic>
      <p:sp>
        <p:nvSpPr>
          <p:cNvPr id="9" name="Tekstvak 8"/>
          <p:cNvSpPr txBox="1"/>
          <p:nvPr/>
        </p:nvSpPr>
        <p:spPr>
          <a:xfrm>
            <a:off x="707688" y="2036968"/>
            <a:ext cx="9577712" cy="984885"/>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Software as a service (SaaS) Google Drive</a:t>
            </a:r>
            <a:endParaRPr lang="nl-BE" sz="3200" b="0" i="0" u="none" strike="noStrike" kern="1200" dirty="0" smtClean="0">
              <a:ln>
                <a:noFill/>
              </a:ln>
              <a:solidFill>
                <a:schemeClr val="bg2">
                  <a:lumMod val="25000"/>
                </a:schemeClr>
              </a:solidFill>
              <a:latin typeface="Arial" pitchFamily="18"/>
              <a:ea typeface="Microsoft YaHei" pitchFamily="2"/>
              <a:cs typeface="Arial" pitchFamily="2"/>
            </a:endParaRPr>
          </a:p>
          <a:p>
            <a:pPr marL="0" marR="0" lvl="0" indent="0" algn="l" rtl="0" hangingPunct="0">
              <a:buNone/>
              <a:tabLst/>
              <a:defRPr sz="3200"/>
            </a:pPr>
            <a:endParaRPr lang="nl-BE" sz="3200" b="0" i="0" u="none" strike="noStrike" kern="1200" dirty="0">
              <a:ln>
                <a:noFill/>
              </a:ln>
              <a:solidFill>
                <a:schemeClr val="bg2">
                  <a:lumMod val="25000"/>
                </a:schemeClr>
              </a:solidFill>
              <a:latin typeface="Arial" pitchFamily="18"/>
              <a:ea typeface="Microsoft YaHei" pitchFamily="2"/>
              <a:cs typeface="Arial" pitchFamily="2"/>
            </a:endParaRPr>
          </a:p>
        </p:txBody>
      </p:sp>
      <p:pic>
        <p:nvPicPr>
          <p:cNvPr id="307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70" t="15867" r="40458" b="32998"/>
          <a:stretch/>
        </p:blipFill>
        <p:spPr bwMode="auto">
          <a:xfrm>
            <a:off x="992347" y="2744440"/>
            <a:ext cx="8958998" cy="4106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descr="Gerelateerde afbeeldi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96942" y="5351880"/>
            <a:ext cx="1888459" cy="1296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3705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atum 1"/>
          <p:cNvSpPr txBox="1">
            <a:spLocks/>
          </p:cNvSpPr>
          <p:nvPr/>
        </p:nvSpPr>
        <p:spPr>
          <a:xfrm>
            <a:off x="7708058" y="6863324"/>
            <a:ext cx="2200275" cy="391753"/>
          </a:xfrm>
          <a:prstGeom prst="rect">
            <a:avLst/>
          </a:prstGeom>
        </p:spPr>
        <p:txBody>
          <a:bodyPr vert="horz" lIns="100794" tIns="50397" rIns="100794" bIns="50397" anchor="b"/>
          <a:lstStyle>
            <a:defPPr>
              <a:defRPr lang="nl-BE"/>
            </a:defPPr>
            <a:lvl1pPr marL="0" algn="l" defTabSz="914400" rtl="0" eaLnBrk="1" latinLnBrk="0" hangingPunct="1">
              <a:defRPr kumimoji="0"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smtClean="0"/>
              <a:t>17/02/2017</a:t>
            </a:r>
            <a:endParaRPr lang="nl-BE" dirty="0"/>
          </a:p>
        </p:txBody>
      </p:sp>
      <p:sp>
        <p:nvSpPr>
          <p:cNvPr id="6" name="Tijdelijke aanduiding voor voettekst 2"/>
          <p:cNvSpPr txBox="1">
            <a:spLocks/>
          </p:cNvSpPr>
          <p:nvPr/>
        </p:nvSpPr>
        <p:spPr>
          <a:xfrm>
            <a:off x="5018834" y="6863325"/>
            <a:ext cx="2693489" cy="391073"/>
          </a:xfrm>
          <a:prstGeom prst="rect">
            <a:avLst/>
          </a:prstGeom>
        </p:spPr>
        <p:txBody>
          <a:bodyPr vert="horz" lIns="100794" tIns="50397" rIns="100794" bIns="50397" anchor="b"/>
          <a:lstStyle>
            <a:defPPr>
              <a:defRPr lang="nl-BE"/>
            </a:defPPr>
            <a:lvl1pPr marL="0" algn="r" defTabSz="914400" rtl="0" eaLnBrk="1" latinLnBrk="0" hangingPunct="1">
              <a:defRPr kumimoji="0"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mtClean="0"/>
              <a:t>BitMappers Computerclub </a:t>
            </a:r>
            <a:endParaRPr lang="nl-BE"/>
          </a:p>
        </p:txBody>
      </p:sp>
      <p:sp>
        <p:nvSpPr>
          <p:cNvPr id="7" name="Tijdelijke aanduiding voor dianummer 3"/>
          <p:cNvSpPr txBox="1">
            <a:spLocks/>
          </p:cNvSpPr>
          <p:nvPr/>
        </p:nvSpPr>
        <p:spPr>
          <a:xfrm>
            <a:off x="9908333" y="6863325"/>
            <a:ext cx="419100" cy="391073"/>
          </a:xfrm>
          <a:prstGeom prst="rect">
            <a:avLst/>
          </a:prstGeom>
        </p:spPr>
        <p:txBody>
          <a:bodyPr vert="horz" lIns="100794" tIns="50397" rIns="100794" bIns="50397" anchor="b"/>
          <a:lstStyle>
            <a:defPPr>
              <a:defRPr lang="nl-BE"/>
            </a:defPPr>
            <a:lvl1pPr marL="0" algn="r" defTabSz="914400" rtl="0" eaLnBrk="1" latinLnBrk="0" hangingPunct="1">
              <a:defRPr kumimoji="0" sz="11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AE34DD6-8CB3-4E37-B895-111B3313E159}" type="slidenum">
              <a:rPr lang="nl-BE" smtClean="0"/>
              <a:pPr/>
              <a:t>29</a:t>
            </a:fld>
            <a:endParaRPr lang="nl-BE"/>
          </a:p>
        </p:txBody>
      </p:sp>
      <p:sp>
        <p:nvSpPr>
          <p:cNvPr id="9" name="Tijdelijke aanduiding voor voettekst 2"/>
          <p:cNvSpPr txBox="1">
            <a:spLocks/>
          </p:cNvSpPr>
          <p:nvPr/>
        </p:nvSpPr>
        <p:spPr>
          <a:xfrm>
            <a:off x="5018834" y="6863325"/>
            <a:ext cx="2693489" cy="391073"/>
          </a:xfrm>
          <a:prstGeom prst="rect">
            <a:avLst/>
          </a:prstGeom>
        </p:spPr>
        <p:txBody>
          <a:bodyPr vert="horz" lIns="100794" tIns="50397" rIns="100794" bIns="50397" anchor="b"/>
          <a:lstStyle>
            <a:defPPr>
              <a:defRPr lang="nl-BE"/>
            </a:defPPr>
            <a:lvl1pPr marL="0" algn="r" defTabSz="914400" rtl="0" eaLnBrk="1" latinLnBrk="0" hangingPunct="1">
              <a:defRPr kumimoji="0"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mtClean="0"/>
              <a:t>BitMappers Computerclub </a:t>
            </a:r>
            <a:endParaRPr lang="nl-BE"/>
          </a:p>
        </p:txBody>
      </p:sp>
      <p:pic>
        <p:nvPicPr>
          <p:cNvPr id="11" name="Afbeelding 10"/>
          <p:cNvPicPr>
            <a:picLocks noChangeAspect="1"/>
          </p:cNvPicPr>
          <p:nvPr/>
        </p:nvPicPr>
        <p:blipFill>
          <a:blip r:embed="rId3" cstate="print">
            <a:alphaModFix/>
            <a:lum bright="10000" contrast="6000"/>
          </a:blip>
          <a:srcRect/>
          <a:stretch>
            <a:fillRect/>
          </a:stretch>
        </p:blipFill>
        <p:spPr>
          <a:xfrm>
            <a:off x="682990" y="525858"/>
            <a:ext cx="9577712" cy="1511110"/>
          </a:xfrm>
          <a:prstGeom prst="rect">
            <a:avLst/>
          </a:prstGeom>
          <a:noFill/>
          <a:ln>
            <a:noFill/>
          </a:ln>
        </p:spPr>
      </p:pic>
      <p:sp>
        <p:nvSpPr>
          <p:cNvPr id="12" name="Tekstvak 11"/>
          <p:cNvSpPr txBox="1"/>
          <p:nvPr/>
        </p:nvSpPr>
        <p:spPr>
          <a:xfrm>
            <a:off x="682990" y="2086290"/>
            <a:ext cx="9577712" cy="984885"/>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Software as a service (</a:t>
            </a:r>
            <a:r>
              <a:rPr lang="nl-BE" sz="3200" dirty="0" err="1" smtClean="0">
                <a:solidFill>
                  <a:schemeClr val="bg2">
                    <a:lumMod val="25000"/>
                  </a:schemeClr>
                </a:solidFill>
                <a:latin typeface="Arial" pitchFamily="18"/>
                <a:ea typeface="Microsoft YaHei" pitchFamily="2"/>
                <a:cs typeface="Arial" pitchFamily="2"/>
              </a:rPr>
              <a:t>Saas</a:t>
            </a:r>
            <a:r>
              <a:rPr lang="nl-BE" sz="3200" dirty="0" smtClean="0">
                <a:solidFill>
                  <a:schemeClr val="bg2">
                    <a:lumMod val="25000"/>
                  </a:schemeClr>
                </a:solidFill>
                <a:latin typeface="Arial" pitchFamily="18"/>
                <a:ea typeface="Microsoft YaHei" pitchFamily="2"/>
                <a:cs typeface="Arial" pitchFamily="2"/>
              </a:rPr>
              <a:t>) - </a:t>
            </a:r>
            <a:r>
              <a:rPr lang="nl-BE" sz="3200" dirty="0" err="1" smtClean="0">
                <a:solidFill>
                  <a:schemeClr val="bg2">
                    <a:lumMod val="25000"/>
                  </a:schemeClr>
                </a:solidFill>
                <a:latin typeface="Arial" pitchFamily="18"/>
                <a:ea typeface="Microsoft YaHei" pitchFamily="2"/>
                <a:cs typeface="Arial" pitchFamily="2"/>
              </a:rPr>
              <a:t>Onlyoffice</a:t>
            </a:r>
            <a:endParaRPr lang="nl-BE" sz="3200" b="0" i="0" u="none" strike="noStrike" kern="1200" dirty="0" smtClean="0">
              <a:ln>
                <a:noFill/>
              </a:ln>
              <a:solidFill>
                <a:schemeClr val="bg2">
                  <a:lumMod val="25000"/>
                </a:schemeClr>
              </a:solidFill>
              <a:latin typeface="Arial" pitchFamily="18"/>
              <a:ea typeface="Microsoft YaHei" pitchFamily="2"/>
              <a:cs typeface="Arial" pitchFamily="2"/>
            </a:endParaRPr>
          </a:p>
          <a:p>
            <a:pPr marL="0" marR="0" lvl="0" indent="0" algn="l" rtl="0" hangingPunct="0">
              <a:buNone/>
              <a:tabLst/>
              <a:defRPr sz="3200"/>
            </a:pPr>
            <a:endParaRPr lang="nl-BE" sz="3200" b="0" i="0" u="none" strike="noStrike" kern="1200" dirty="0">
              <a:ln>
                <a:noFill/>
              </a:ln>
              <a:solidFill>
                <a:schemeClr val="bg2">
                  <a:lumMod val="25000"/>
                </a:schemeClr>
              </a:solidFill>
              <a:latin typeface="Arial" pitchFamily="18"/>
              <a:ea typeface="Microsoft YaHei" pitchFamily="2"/>
              <a:cs typeface="Arial" pitchFamily="2"/>
            </a:endParaRPr>
          </a:p>
        </p:txBody>
      </p:sp>
      <p:pic>
        <p:nvPicPr>
          <p:cNvPr id="4098" name="Picture 2" descr="OnlyOffice log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932" y="5637040"/>
            <a:ext cx="1311751" cy="122628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upload.wikimedia.org/wikipedia/commons/3/34/ONLYOFFICE_text_editor.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8320" t="22766" r="7234" b="12870"/>
          <a:stretch/>
        </p:blipFill>
        <p:spPr bwMode="auto">
          <a:xfrm>
            <a:off x="523643" y="2903049"/>
            <a:ext cx="5144117" cy="229082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upload.wikimedia.org/wikipedia/commons/5/5a/ONLYOFFICE_spreadsheets_editor.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8172" t="19226" r="8159" b="12791"/>
          <a:stretch/>
        </p:blipFill>
        <p:spPr bwMode="auto">
          <a:xfrm>
            <a:off x="3292833" y="3479567"/>
            <a:ext cx="5089321" cy="241608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upload.wikimedia.org/wikipedia/commons/f/f0/ONLYOFFICE_presentations_editor.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8508" t="19962" r="8014"/>
          <a:stretch/>
        </p:blipFill>
        <p:spPr bwMode="auto">
          <a:xfrm>
            <a:off x="5507427" y="3931396"/>
            <a:ext cx="4610455" cy="2582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8248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atum 1"/>
          <p:cNvSpPr txBox="1">
            <a:spLocks/>
          </p:cNvSpPr>
          <p:nvPr/>
        </p:nvSpPr>
        <p:spPr>
          <a:xfrm>
            <a:off x="7708058" y="6863324"/>
            <a:ext cx="2200275" cy="391753"/>
          </a:xfrm>
          <a:prstGeom prst="rect">
            <a:avLst/>
          </a:prstGeom>
        </p:spPr>
        <p:txBody>
          <a:bodyPr vert="horz" lIns="100794" tIns="50397" rIns="100794" bIns="50397" anchor="b"/>
          <a:lstStyle>
            <a:defPPr>
              <a:defRPr lang="nl-BE"/>
            </a:defPPr>
            <a:lvl1pPr marL="0" algn="l" defTabSz="914400" rtl="0" eaLnBrk="1" latinLnBrk="0" hangingPunct="1">
              <a:defRPr kumimoji="0"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smtClean="0"/>
              <a:t>17/02/2017</a:t>
            </a:r>
            <a:endParaRPr lang="nl-BE" dirty="0"/>
          </a:p>
        </p:txBody>
      </p:sp>
      <p:sp>
        <p:nvSpPr>
          <p:cNvPr id="6" name="Tijdelijke aanduiding voor voettekst 2"/>
          <p:cNvSpPr txBox="1">
            <a:spLocks/>
          </p:cNvSpPr>
          <p:nvPr/>
        </p:nvSpPr>
        <p:spPr>
          <a:xfrm>
            <a:off x="5018834" y="6863325"/>
            <a:ext cx="2693489" cy="391073"/>
          </a:xfrm>
          <a:prstGeom prst="rect">
            <a:avLst/>
          </a:prstGeom>
        </p:spPr>
        <p:txBody>
          <a:bodyPr vert="horz" lIns="100794" tIns="50397" rIns="100794" bIns="50397" anchor="b"/>
          <a:lstStyle>
            <a:defPPr>
              <a:defRPr lang="nl-BE"/>
            </a:defPPr>
            <a:lvl1pPr marL="0" algn="r" defTabSz="914400" rtl="0" eaLnBrk="1" latinLnBrk="0" hangingPunct="1">
              <a:defRPr kumimoji="0"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mtClean="0"/>
              <a:t>BitMappers Computerclub </a:t>
            </a:r>
            <a:endParaRPr lang="nl-BE"/>
          </a:p>
        </p:txBody>
      </p:sp>
      <p:sp>
        <p:nvSpPr>
          <p:cNvPr id="7" name="Tijdelijke aanduiding voor dianummer 3"/>
          <p:cNvSpPr txBox="1">
            <a:spLocks/>
          </p:cNvSpPr>
          <p:nvPr/>
        </p:nvSpPr>
        <p:spPr>
          <a:xfrm>
            <a:off x="9908333" y="6863325"/>
            <a:ext cx="419100" cy="391073"/>
          </a:xfrm>
          <a:prstGeom prst="rect">
            <a:avLst/>
          </a:prstGeom>
        </p:spPr>
        <p:txBody>
          <a:bodyPr vert="horz" lIns="100794" tIns="50397" rIns="100794" bIns="50397" anchor="b"/>
          <a:lstStyle>
            <a:defPPr>
              <a:defRPr lang="nl-BE"/>
            </a:defPPr>
            <a:lvl1pPr marL="0" algn="r" defTabSz="914400" rtl="0" eaLnBrk="1" latinLnBrk="0" hangingPunct="1">
              <a:defRPr kumimoji="0" sz="11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AE34DD6-8CB3-4E37-B895-111B3313E159}" type="slidenum">
              <a:rPr lang="nl-BE" smtClean="0"/>
              <a:pPr/>
              <a:t>30</a:t>
            </a:fld>
            <a:endParaRPr lang="nl-BE"/>
          </a:p>
        </p:txBody>
      </p:sp>
      <p:sp>
        <p:nvSpPr>
          <p:cNvPr id="8" name="Tijdelijke aanduiding voor voettekst 2"/>
          <p:cNvSpPr txBox="1">
            <a:spLocks/>
          </p:cNvSpPr>
          <p:nvPr/>
        </p:nvSpPr>
        <p:spPr>
          <a:xfrm>
            <a:off x="5018834" y="6863325"/>
            <a:ext cx="2693489" cy="391073"/>
          </a:xfrm>
          <a:prstGeom prst="rect">
            <a:avLst/>
          </a:prstGeom>
        </p:spPr>
        <p:txBody>
          <a:bodyPr vert="horz" lIns="100794" tIns="50397" rIns="100794" bIns="50397" anchor="b"/>
          <a:lstStyle>
            <a:defPPr>
              <a:defRPr lang="nl-BE"/>
            </a:defPPr>
            <a:lvl1pPr marL="0" algn="r" defTabSz="914400" rtl="0" eaLnBrk="1" latinLnBrk="0" hangingPunct="1">
              <a:defRPr kumimoji="0"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mtClean="0"/>
              <a:t>BitMappers Computerclub </a:t>
            </a:r>
            <a:endParaRPr lang="nl-BE"/>
          </a:p>
        </p:txBody>
      </p:sp>
      <p:pic>
        <p:nvPicPr>
          <p:cNvPr id="9" name="Afbeelding 8"/>
          <p:cNvPicPr>
            <a:picLocks noChangeAspect="1"/>
          </p:cNvPicPr>
          <p:nvPr/>
        </p:nvPicPr>
        <p:blipFill>
          <a:blip r:embed="rId3" cstate="print">
            <a:alphaModFix/>
            <a:lum bright="10000" contrast="6000"/>
          </a:blip>
          <a:srcRect/>
          <a:stretch>
            <a:fillRect/>
          </a:stretch>
        </p:blipFill>
        <p:spPr>
          <a:xfrm>
            <a:off x="682990" y="525858"/>
            <a:ext cx="9577712" cy="1511110"/>
          </a:xfrm>
          <a:prstGeom prst="rect">
            <a:avLst/>
          </a:prstGeom>
          <a:noFill/>
          <a:ln>
            <a:noFill/>
          </a:ln>
        </p:spPr>
      </p:pic>
      <p:sp>
        <p:nvSpPr>
          <p:cNvPr id="10" name="Tekstvak 9"/>
          <p:cNvSpPr txBox="1"/>
          <p:nvPr/>
        </p:nvSpPr>
        <p:spPr>
          <a:xfrm>
            <a:off x="682990" y="2086289"/>
            <a:ext cx="9577712" cy="1477328"/>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Software as a service</a:t>
            </a:r>
          </a:p>
          <a:p>
            <a:pPr marL="0" marR="0" lvl="0" indent="0" algn="ctr" rtl="0" hangingPunct="0">
              <a:buNone/>
              <a:tabLst/>
              <a:defRPr sz="3200"/>
            </a:pPr>
            <a:endParaRPr lang="nl-BE" sz="3200" b="0" i="0" u="none" strike="noStrike" kern="1200" dirty="0">
              <a:ln>
                <a:noFill/>
              </a:ln>
              <a:solidFill>
                <a:schemeClr val="bg2">
                  <a:lumMod val="25000"/>
                </a:schemeClr>
              </a:solidFill>
              <a:latin typeface="Arial" pitchFamily="18"/>
              <a:ea typeface="Microsoft YaHei" pitchFamily="2"/>
              <a:cs typeface="Arial" pitchFamily="2"/>
            </a:endParaRPr>
          </a:p>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Betalende SaaS</a:t>
            </a:r>
            <a:endParaRPr lang="nl-BE" sz="3200" b="0" i="0" u="none" strike="noStrike" kern="1200" dirty="0">
              <a:ln>
                <a:noFill/>
              </a:ln>
              <a:solidFill>
                <a:schemeClr val="bg2">
                  <a:lumMod val="25000"/>
                </a:schemeClr>
              </a:solidFill>
              <a:latin typeface="Arial" pitchFamily="18"/>
              <a:ea typeface="Microsoft YaHei" pitchFamily="2"/>
              <a:cs typeface="Arial" pitchFamily="2"/>
            </a:endParaRPr>
          </a:p>
        </p:txBody>
      </p:sp>
      <p:pic>
        <p:nvPicPr>
          <p:cNvPr id="5122" name="Picture 2" descr="Afbeeldingsresultaat voor office 265">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2990" y="3812614"/>
            <a:ext cx="4153784" cy="258876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Afbeeldingsresultaat voor adobe suite cs7">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87807" y="3812614"/>
            <a:ext cx="3614162" cy="2457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5135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31</a:t>
            </a:fld>
            <a:endParaRPr lang="nl-BE"/>
          </a:p>
        </p:txBody>
      </p:sp>
      <p:pic>
        <p:nvPicPr>
          <p:cNvPr id="5" name="Afbeelding 4"/>
          <p:cNvPicPr>
            <a:picLocks noChangeAspect="1"/>
          </p:cNvPicPr>
          <p:nvPr/>
        </p:nvPicPr>
        <p:blipFill>
          <a:blip r:embed="rId3" cstate="print">
            <a:alphaModFix/>
            <a:lum bright="10000" contrast="6000"/>
          </a:blip>
          <a:srcRect/>
          <a:stretch>
            <a:fillRect/>
          </a:stretch>
        </p:blipFill>
        <p:spPr>
          <a:xfrm>
            <a:off x="682990" y="525858"/>
            <a:ext cx="9577712" cy="1511110"/>
          </a:xfrm>
          <a:prstGeom prst="rect">
            <a:avLst/>
          </a:prstGeom>
          <a:noFill/>
          <a:ln>
            <a:noFill/>
          </a:ln>
        </p:spPr>
      </p:pic>
      <p:sp>
        <p:nvSpPr>
          <p:cNvPr id="6" name="Tekstvak 5"/>
          <p:cNvSpPr txBox="1"/>
          <p:nvPr/>
        </p:nvSpPr>
        <p:spPr>
          <a:xfrm>
            <a:off x="682990" y="2086289"/>
            <a:ext cx="9577712" cy="5909310"/>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Software as a service – Office 365</a:t>
            </a:r>
          </a:p>
          <a:p>
            <a:pPr marL="0" marR="0" lvl="0" indent="0" rtl="0" hangingPunct="0">
              <a:buNone/>
              <a:tabLst/>
              <a:defRPr sz="3200"/>
            </a:pPr>
            <a:endParaRPr lang="nl-BE" sz="3200" dirty="0">
              <a:solidFill>
                <a:schemeClr val="bg2">
                  <a:lumMod val="25000"/>
                </a:schemeClr>
              </a:solidFill>
              <a:latin typeface="Arial" pitchFamily="18"/>
              <a:ea typeface="Microsoft YaHei" pitchFamily="2"/>
              <a:cs typeface="Arial" pitchFamily="2"/>
            </a:endParaRPr>
          </a:p>
          <a:p>
            <a:pPr marL="457200" indent="-457200" hangingPunct="0">
              <a:defRPr sz="3200"/>
            </a:pPr>
            <a:r>
              <a:rPr lang="nl-BE" sz="3200" dirty="0" smtClean="0">
                <a:solidFill>
                  <a:schemeClr val="bg2">
                    <a:lumMod val="25000"/>
                  </a:schemeClr>
                </a:solidFill>
                <a:latin typeface="Arial" pitchFamily="18"/>
                <a:ea typeface="Microsoft YaHei" pitchFamily="2"/>
                <a:cs typeface="Arial" pitchFamily="2"/>
              </a:rPr>
              <a:t>Een hybride oplossing vanaf €100 /jaar) of</a:t>
            </a:r>
          </a:p>
          <a:p>
            <a:pPr marL="914400" lvl="1" indent="-457200" hangingPunct="0">
              <a:defRPr sz="3200"/>
            </a:pPr>
            <a:r>
              <a:rPr lang="nl-BE" sz="3200" dirty="0" smtClean="0">
                <a:solidFill>
                  <a:schemeClr val="bg2">
                    <a:lumMod val="25000"/>
                  </a:schemeClr>
                </a:solidFill>
                <a:latin typeface="Arial" pitchFamily="18"/>
                <a:ea typeface="Microsoft YaHei" pitchFamily="2"/>
                <a:cs typeface="Arial" pitchFamily="2"/>
              </a:rPr>
              <a:t>Volle </a:t>
            </a:r>
            <a:r>
              <a:rPr lang="nl-BE" sz="3200" dirty="0" err="1" smtClean="0">
                <a:solidFill>
                  <a:schemeClr val="bg2">
                    <a:lumMod val="25000"/>
                  </a:schemeClr>
                </a:solidFill>
                <a:latin typeface="Arial" pitchFamily="18"/>
                <a:ea typeface="Microsoft YaHei" pitchFamily="2"/>
                <a:cs typeface="Arial" pitchFamily="2"/>
              </a:rPr>
              <a:t>Saas</a:t>
            </a:r>
            <a:r>
              <a:rPr lang="nl-BE" sz="3200" dirty="0" smtClean="0">
                <a:solidFill>
                  <a:schemeClr val="bg2">
                    <a:lumMod val="25000"/>
                  </a:schemeClr>
                </a:solidFill>
                <a:latin typeface="Arial" pitchFamily="18"/>
                <a:ea typeface="Microsoft YaHei" pitchFamily="2"/>
                <a:cs typeface="Arial" pitchFamily="2"/>
              </a:rPr>
              <a:t> (app, + storage) vanaf €130/jaar)</a:t>
            </a:r>
          </a:p>
          <a:p>
            <a:pPr marL="914400" lvl="1" indent="-457200" hangingPunct="0">
              <a:defRPr sz="3200"/>
            </a:pPr>
            <a:r>
              <a:rPr lang="nl-BE" sz="3200" dirty="0" smtClean="0">
                <a:solidFill>
                  <a:schemeClr val="bg2">
                    <a:lumMod val="25000"/>
                  </a:schemeClr>
                </a:solidFill>
                <a:latin typeface="Arial" pitchFamily="18"/>
                <a:ea typeface="Microsoft YaHei" pitchFamily="2"/>
                <a:cs typeface="Arial" pitchFamily="2"/>
              </a:rPr>
              <a:t>Prijs per gebruiker en per jaar</a:t>
            </a:r>
          </a:p>
          <a:p>
            <a:pPr marL="457200" indent="-457200" hangingPunct="0">
              <a:defRPr sz="3200"/>
            </a:pPr>
            <a:r>
              <a:rPr lang="nl-BE" sz="3200" dirty="0" smtClean="0">
                <a:solidFill>
                  <a:schemeClr val="bg2">
                    <a:lumMod val="25000"/>
                  </a:schemeClr>
                </a:solidFill>
                <a:latin typeface="Arial" pitchFamily="18"/>
                <a:ea typeface="Microsoft YaHei" pitchFamily="2"/>
                <a:cs typeface="Arial" pitchFamily="2"/>
              </a:rPr>
              <a:t>Ondersteuning door de SQL server van MS</a:t>
            </a:r>
          </a:p>
          <a:p>
            <a:pPr marL="457200" indent="-457200" hangingPunct="0">
              <a:defRPr sz="3200"/>
            </a:pPr>
            <a:r>
              <a:rPr lang="nl-BE" sz="3200" dirty="0" smtClean="0">
                <a:solidFill>
                  <a:schemeClr val="bg2">
                    <a:lumMod val="25000"/>
                  </a:schemeClr>
                </a:solidFill>
                <a:latin typeface="Arial" pitchFamily="18"/>
                <a:ea typeface="Microsoft YaHei" pitchFamily="2"/>
                <a:cs typeface="Arial" pitchFamily="2"/>
              </a:rPr>
              <a:t>Flexibele uitbreiding storage (min. 1TB per gebruiker)</a:t>
            </a:r>
          </a:p>
          <a:p>
            <a:pPr marL="457200" indent="-457200" hangingPunct="0">
              <a:defRPr sz="3200"/>
            </a:pPr>
            <a:endParaRPr lang="nl-BE" sz="3200" dirty="0" smtClean="0">
              <a:solidFill>
                <a:schemeClr val="bg2">
                  <a:lumMod val="25000"/>
                </a:schemeClr>
              </a:solidFill>
              <a:latin typeface="Arial" pitchFamily="18"/>
              <a:ea typeface="Microsoft YaHei" pitchFamily="2"/>
              <a:cs typeface="Arial" pitchFamily="2"/>
            </a:endParaRPr>
          </a:p>
          <a:p>
            <a:pPr marL="457200" indent="-457200" hangingPunct="0">
              <a:defRPr sz="3200"/>
            </a:pPr>
            <a:endParaRPr lang="nl-BE" sz="3200" dirty="0" smtClean="0">
              <a:solidFill>
                <a:schemeClr val="bg2">
                  <a:lumMod val="25000"/>
                </a:schemeClr>
              </a:solidFill>
              <a:latin typeface="Arial" pitchFamily="18"/>
              <a:ea typeface="Microsoft YaHei" pitchFamily="2"/>
              <a:cs typeface="Arial" pitchFamily="2"/>
            </a:endParaRPr>
          </a:p>
          <a:p>
            <a:pPr marL="457200" indent="-457200" hangingPunct="0">
              <a:defRPr sz="3200"/>
            </a:pPr>
            <a:endParaRPr lang="nl-BE" sz="3200" dirty="0" smtClean="0">
              <a:solidFill>
                <a:schemeClr val="bg2">
                  <a:lumMod val="25000"/>
                </a:schemeClr>
              </a:solidFill>
              <a:latin typeface="Arial" pitchFamily="18"/>
              <a:ea typeface="Microsoft YaHei" pitchFamily="2"/>
              <a:cs typeface="Arial" pitchFamily="2"/>
            </a:endParaRPr>
          </a:p>
          <a:p>
            <a:pPr marL="457200" indent="-457200" hangingPunct="0">
              <a:defRPr sz="3200"/>
            </a:pPr>
            <a:endParaRPr lang="nl-BE" sz="3200" dirty="0" smtClean="0">
              <a:solidFill>
                <a:schemeClr val="bg2">
                  <a:lumMod val="25000"/>
                </a:schemeClr>
              </a:solidFill>
              <a:latin typeface="Arial" pitchFamily="18"/>
              <a:ea typeface="Microsoft YaHei" pitchFamily="2"/>
              <a:cs typeface="Arial" pitchFamily="2"/>
            </a:endParaRPr>
          </a:p>
        </p:txBody>
      </p:sp>
      <p:pic>
        <p:nvPicPr>
          <p:cNvPr id="7" name="Picture 2" descr="Afbeeldingsresultaat voor office 26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6997" y="6121513"/>
            <a:ext cx="1122644" cy="699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7954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32</a:t>
            </a:fld>
            <a:endParaRPr lang="nl-BE"/>
          </a:p>
        </p:txBody>
      </p:sp>
      <p:pic>
        <p:nvPicPr>
          <p:cNvPr id="5" name="Afbeelding 4"/>
          <p:cNvPicPr>
            <a:picLocks noChangeAspect="1"/>
          </p:cNvPicPr>
          <p:nvPr/>
        </p:nvPicPr>
        <p:blipFill>
          <a:blip r:embed="rId4" cstate="print">
            <a:alphaModFix/>
            <a:lum bright="10000" contrast="6000"/>
          </a:blip>
          <a:srcRect/>
          <a:stretch>
            <a:fillRect/>
          </a:stretch>
        </p:blipFill>
        <p:spPr>
          <a:xfrm>
            <a:off x="682990" y="525858"/>
            <a:ext cx="9577712" cy="1511110"/>
          </a:xfrm>
          <a:prstGeom prst="rect">
            <a:avLst/>
          </a:prstGeom>
          <a:noFill/>
          <a:ln>
            <a:noFill/>
          </a:ln>
        </p:spPr>
      </p:pic>
      <p:sp>
        <p:nvSpPr>
          <p:cNvPr id="6" name="Tekstvak 5"/>
          <p:cNvSpPr txBox="1"/>
          <p:nvPr/>
        </p:nvSpPr>
        <p:spPr>
          <a:xfrm>
            <a:off x="682990" y="2086290"/>
            <a:ext cx="9577712" cy="492443"/>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Software as a service – Adobe Creative Cloud</a:t>
            </a:r>
          </a:p>
        </p:txBody>
      </p:sp>
      <p:pic>
        <p:nvPicPr>
          <p:cNvPr id="8" name="Cretiv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1613276" y="2599530"/>
            <a:ext cx="7717140" cy="4058064"/>
          </a:xfrm>
          <a:prstGeom prst="rect">
            <a:avLst/>
          </a:prstGeom>
        </p:spPr>
      </p:pic>
    </p:spTree>
    <p:extLst>
      <p:ext uri="{BB962C8B-B14F-4D97-AF65-F5344CB8AC3E}">
        <p14:creationId xmlns:p14="http://schemas.microsoft.com/office/powerpoint/2010/main" val="19588842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33</a:t>
            </a:fld>
            <a:endParaRPr lang="nl-BE"/>
          </a:p>
        </p:txBody>
      </p:sp>
      <p:pic>
        <p:nvPicPr>
          <p:cNvPr id="5" name="Afbeelding 4"/>
          <p:cNvPicPr>
            <a:picLocks noChangeAspect="1"/>
          </p:cNvPicPr>
          <p:nvPr/>
        </p:nvPicPr>
        <p:blipFill>
          <a:blip r:embed="rId3" cstate="print">
            <a:alphaModFix/>
            <a:lum bright="10000" contrast="6000"/>
          </a:blip>
          <a:srcRect/>
          <a:stretch>
            <a:fillRect/>
          </a:stretch>
        </p:blipFill>
        <p:spPr>
          <a:xfrm>
            <a:off x="682990" y="525858"/>
            <a:ext cx="9577712" cy="1511110"/>
          </a:xfrm>
          <a:prstGeom prst="rect">
            <a:avLst/>
          </a:prstGeom>
          <a:noFill/>
          <a:ln>
            <a:noFill/>
          </a:ln>
        </p:spPr>
      </p:pic>
      <p:sp>
        <p:nvSpPr>
          <p:cNvPr id="6" name="Tekstvak 5"/>
          <p:cNvSpPr txBox="1"/>
          <p:nvPr/>
        </p:nvSpPr>
        <p:spPr>
          <a:xfrm>
            <a:off x="682990" y="2086290"/>
            <a:ext cx="9577712" cy="984885"/>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Software as a service – Adobe Creative Cloud</a:t>
            </a:r>
          </a:p>
          <a:p>
            <a:pPr marL="0" marR="0" lvl="0" indent="0" algn="ctr" rtl="0" hangingPunct="0">
              <a:buNone/>
              <a:tabLst/>
              <a:defRPr sz="3200"/>
            </a:pPr>
            <a:endParaRPr lang="nl-BE" sz="3200" dirty="0" smtClean="0">
              <a:solidFill>
                <a:schemeClr val="bg2">
                  <a:lumMod val="25000"/>
                </a:schemeClr>
              </a:solidFill>
              <a:latin typeface="Arial" pitchFamily="18"/>
              <a:ea typeface="Microsoft YaHei" pitchFamily="2"/>
              <a:cs typeface="Arial" pitchFamily="2"/>
            </a:endParaRPr>
          </a:p>
        </p:txBody>
      </p:sp>
      <p:pic>
        <p:nvPicPr>
          <p:cNvPr id="1026" name="Picture 2" descr="Afbeeldingsresultaat voor adobe creative clou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58254" y="5421846"/>
            <a:ext cx="2093679" cy="1216767"/>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p:cNvSpPr txBox="1"/>
          <p:nvPr/>
        </p:nvSpPr>
        <p:spPr>
          <a:xfrm>
            <a:off x="682990" y="2739016"/>
            <a:ext cx="2212465" cy="2554545"/>
          </a:xfrm>
          <a:prstGeom prst="rect">
            <a:avLst/>
          </a:prstGeom>
          <a:noFill/>
        </p:spPr>
        <p:txBody>
          <a:bodyPr wrap="none" rtlCol="0">
            <a:spAutoFit/>
          </a:bodyPr>
          <a:lstStyle/>
          <a:p>
            <a:r>
              <a:rPr lang="nl-BE" sz="3200" dirty="0" err="1">
                <a:solidFill>
                  <a:schemeClr val="bg2">
                    <a:lumMod val="25000"/>
                  </a:schemeClr>
                </a:solidFill>
                <a:latin typeface="Arial" pitchFamily="18"/>
                <a:ea typeface="Microsoft YaHei" pitchFamily="2"/>
                <a:cs typeface="Arial" pitchFamily="2"/>
              </a:rPr>
              <a:t>PhotoShop</a:t>
            </a:r>
            <a:endParaRPr lang="nl-BE" sz="3200" dirty="0">
              <a:solidFill>
                <a:schemeClr val="bg2">
                  <a:lumMod val="25000"/>
                </a:schemeClr>
              </a:solidFill>
              <a:latin typeface="Arial" pitchFamily="18"/>
              <a:ea typeface="Microsoft YaHei" pitchFamily="2"/>
              <a:cs typeface="Arial" pitchFamily="2"/>
            </a:endParaRPr>
          </a:p>
          <a:p>
            <a:r>
              <a:rPr lang="nl-BE" sz="3200" dirty="0" err="1">
                <a:solidFill>
                  <a:schemeClr val="bg2">
                    <a:lumMod val="25000"/>
                  </a:schemeClr>
                </a:solidFill>
                <a:latin typeface="Arial" pitchFamily="18"/>
                <a:ea typeface="Microsoft YaHei" pitchFamily="2"/>
                <a:cs typeface="Arial" pitchFamily="2"/>
              </a:rPr>
              <a:t>Lightroom</a:t>
            </a:r>
            <a:endParaRPr lang="nl-BE" sz="3200" dirty="0">
              <a:solidFill>
                <a:schemeClr val="bg2">
                  <a:lumMod val="25000"/>
                </a:schemeClr>
              </a:solidFill>
              <a:latin typeface="Arial" pitchFamily="18"/>
              <a:ea typeface="Microsoft YaHei" pitchFamily="2"/>
              <a:cs typeface="Arial" pitchFamily="2"/>
            </a:endParaRPr>
          </a:p>
          <a:p>
            <a:r>
              <a:rPr lang="nl-BE" sz="3200" dirty="0">
                <a:solidFill>
                  <a:schemeClr val="bg2">
                    <a:lumMod val="25000"/>
                  </a:schemeClr>
                </a:solidFill>
                <a:latin typeface="Arial" pitchFamily="18"/>
                <a:ea typeface="Microsoft YaHei" pitchFamily="2"/>
                <a:cs typeface="Arial" pitchFamily="2"/>
              </a:rPr>
              <a:t>Première</a:t>
            </a:r>
          </a:p>
          <a:p>
            <a:r>
              <a:rPr lang="nl-BE" sz="3200" dirty="0" err="1">
                <a:solidFill>
                  <a:schemeClr val="bg2">
                    <a:lumMod val="25000"/>
                  </a:schemeClr>
                </a:solidFill>
                <a:latin typeface="Arial" pitchFamily="18"/>
                <a:ea typeface="Microsoft YaHei" pitchFamily="2"/>
                <a:cs typeface="Arial" pitchFamily="2"/>
              </a:rPr>
              <a:t>Indesign</a:t>
            </a:r>
            <a:endParaRPr lang="nl-BE" sz="3200" dirty="0">
              <a:solidFill>
                <a:schemeClr val="bg2">
                  <a:lumMod val="25000"/>
                </a:schemeClr>
              </a:solidFill>
              <a:latin typeface="Arial" pitchFamily="18"/>
              <a:ea typeface="Microsoft YaHei" pitchFamily="2"/>
              <a:cs typeface="Arial" pitchFamily="2"/>
            </a:endParaRPr>
          </a:p>
          <a:p>
            <a:r>
              <a:rPr lang="nl-BE" sz="3200" dirty="0">
                <a:solidFill>
                  <a:schemeClr val="bg2">
                    <a:lumMod val="25000"/>
                  </a:schemeClr>
                </a:solidFill>
                <a:latin typeface="Arial" pitchFamily="18"/>
                <a:ea typeface="Microsoft YaHei" pitchFamily="2"/>
                <a:cs typeface="Arial" pitchFamily="2"/>
              </a:rPr>
              <a:t>…..</a:t>
            </a:r>
          </a:p>
        </p:txBody>
      </p:sp>
      <p:sp>
        <p:nvSpPr>
          <p:cNvPr id="8" name="Tekstvak 7"/>
          <p:cNvSpPr txBox="1"/>
          <p:nvPr/>
        </p:nvSpPr>
        <p:spPr>
          <a:xfrm>
            <a:off x="3292833" y="2763116"/>
            <a:ext cx="6810709" cy="2954655"/>
          </a:xfrm>
          <a:prstGeom prst="rect">
            <a:avLst/>
          </a:prstGeom>
          <a:noFill/>
        </p:spPr>
        <p:txBody>
          <a:bodyPr wrap="square" rtlCol="0">
            <a:spAutoFit/>
          </a:bodyPr>
          <a:lstStyle/>
          <a:p>
            <a:pPr fontAlgn="base"/>
            <a:r>
              <a:rPr lang="nl-BE" sz="2400" dirty="0">
                <a:solidFill>
                  <a:schemeClr val="bg2">
                    <a:lumMod val="25000"/>
                  </a:schemeClr>
                </a:solidFill>
                <a:latin typeface="Arial" pitchFamily="18"/>
                <a:ea typeface="Microsoft YaHei" pitchFamily="2"/>
                <a:cs typeface="Arial" pitchFamily="2"/>
              </a:rPr>
              <a:t>Bijvoorbeeld: </a:t>
            </a:r>
            <a:r>
              <a:rPr lang="nl-BE" sz="2400" dirty="0" smtClean="0">
                <a:solidFill>
                  <a:schemeClr val="bg2">
                    <a:lumMod val="25000"/>
                  </a:schemeClr>
                </a:solidFill>
                <a:latin typeface="Arial" pitchFamily="18"/>
                <a:ea typeface="Microsoft YaHei" pitchFamily="2"/>
                <a:cs typeface="Arial" pitchFamily="2"/>
              </a:rPr>
              <a:t>Fotografie: €12/</a:t>
            </a:r>
            <a:r>
              <a:rPr lang="nl-BE" sz="2400" dirty="0" err="1" smtClean="0">
                <a:solidFill>
                  <a:schemeClr val="bg2">
                    <a:lumMod val="25000"/>
                  </a:schemeClr>
                </a:solidFill>
                <a:latin typeface="Arial" pitchFamily="18"/>
                <a:ea typeface="Microsoft YaHei" pitchFamily="2"/>
                <a:cs typeface="Arial" pitchFamily="2"/>
              </a:rPr>
              <a:t>mnd</a:t>
            </a:r>
            <a:r>
              <a:rPr lang="nl-BE" sz="2400" dirty="0" smtClean="0">
                <a:solidFill>
                  <a:schemeClr val="bg2">
                    <a:lumMod val="25000"/>
                  </a:schemeClr>
                </a:solidFill>
                <a:latin typeface="Arial" pitchFamily="18"/>
                <a:ea typeface="Microsoft YaHei" pitchFamily="2"/>
                <a:cs typeface="Arial" pitchFamily="2"/>
              </a:rPr>
              <a:t> incl.</a:t>
            </a:r>
            <a:endParaRPr lang="nl-BE" sz="2400" dirty="0">
              <a:solidFill>
                <a:schemeClr val="bg2">
                  <a:lumMod val="25000"/>
                </a:schemeClr>
              </a:solidFill>
              <a:latin typeface="Arial" pitchFamily="18"/>
              <a:ea typeface="Microsoft YaHei" pitchFamily="2"/>
              <a:cs typeface="Arial" pitchFamily="2"/>
            </a:endParaRPr>
          </a:p>
          <a:p>
            <a:pPr fontAlgn="base"/>
            <a:endParaRPr lang="nl-BE" sz="2400" dirty="0">
              <a:solidFill>
                <a:schemeClr val="bg2">
                  <a:lumMod val="25000"/>
                </a:schemeClr>
              </a:solidFill>
              <a:latin typeface="Arial" pitchFamily="18"/>
              <a:ea typeface="Microsoft YaHei" pitchFamily="2"/>
              <a:cs typeface="Arial" pitchFamily="2"/>
            </a:endParaRPr>
          </a:p>
          <a:p>
            <a:pPr fontAlgn="base"/>
            <a:r>
              <a:rPr lang="nl-BE" sz="2400" dirty="0" err="1">
                <a:solidFill>
                  <a:schemeClr val="bg2">
                    <a:lumMod val="25000"/>
                  </a:schemeClr>
                </a:solidFill>
                <a:latin typeface="Arial" pitchFamily="18"/>
                <a:ea typeface="Microsoft YaHei" pitchFamily="2"/>
                <a:cs typeface="Arial" pitchFamily="2"/>
              </a:rPr>
              <a:t>Lightroom</a:t>
            </a:r>
            <a:r>
              <a:rPr lang="nl-BE" sz="2400" dirty="0">
                <a:solidFill>
                  <a:schemeClr val="bg2">
                    <a:lumMod val="25000"/>
                  </a:schemeClr>
                </a:solidFill>
                <a:latin typeface="Arial" pitchFamily="18"/>
                <a:ea typeface="Microsoft YaHei" pitchFamily="2"/>
                <a:cs typeface="Arial" pitchFamily="2"/>
              </a:rPr>
              <a:t> CC en Photoshop CC</a:t>
            </a:r>
          </a:p>
          <a:p>
            <a:pPr fontAlgn="base"/>
            <a:r>
              <a:rPr lang="nl-BE" sz="2400" dirty="0">
                <a:solidFill>
                  <a:schemeClr val="bg2">
                    <a:lumMod val="25000"/>
                  </a:schemeClr>
                </a:solidFill>
                <a:latin typeface="Arial" pitchFamily="18"/>
                <a:ea typeface="Microsoft YaHei" pitchFamily="2"/>
                <a:cs typeface="Arial" pitchFamily="2"/>
              </a:rPr>
              <a:t>Alle essentiële gereedschappen om foto's te organiseren, bewerken en delen op je desktop- en mobiele apparaten</a:t>
            </a:r>
          </a:p>
          <a:p>
            <a:pPr fontAlgn="base"/>
            <a:r>
              <a:rPr lang="nl-BE" sz="2400" dirty="0" smtClean="0">
                <a:solidFill>
                  <a:schemeClr val="bg2">
                    <a:lumMod val="25000"/>
                  </a:schemeClr>
                </a:solidFill>
                <a:latin typeface="Arial" pitchFamily="18"/>
                <a:ea typeface="Microsoft YaHei" pitchFamily="2"/>
                <a:cs typeface="Arial" pitchFamily="2"/>
              </a:rPr>
              <a:t>Plus je </a:t>
            </a:r>
            <a:r>
              <a:rPr lang="nl-BE" sz="2400" dirty="0">
                <a:solidFill>
                  <a:schemeClr val="bg2">
                    <a:lumMod val="25000"/>
                  </a:schemeClr>
                </a:solidFill>
                <a:latin typeface="Arial" pitchFamily="18"/>
                <a:ea typeface="Microsoft YaHei" pitchFamily="2"/>
                <a:cs typeface="Arial" pitchFamily="2"/>
              </a:rPr>
              <a:t>eigen portfoliowebsite</a:t>
            </a:r>
          </a:p>
          <a:p>
            <a:endParaRPr lang="nl-BE" dirty="0"/>
          </a:p>
        </p:txBody>
      </p:sp>
    </p:spTree>
    <p:extLst>
      <p:ext uri="{BB962C8B-B14F-4D97-AF65-F5344CB8AC3E}">
        <p14:creationId xmlns:p14="http://schemas.microsoft.com/office/powerpoint/2010/main" val="33078889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34</a:t>
            </a:fld>
            <a:endParaRPr lang="nl-BE"/>
          </a:p>
        </p:txBody>
      </p:sp>
      <p:pic>
        <p:nvPicPr>
          <p:cNvPr id="5" name="Afbeelding 4"/>
          <p:cNvPicPr>
            <a:picLocks noChangeAspect="1"/>
          </p:cNvPicPr>
          <p:nvPr/>
        </p:nvPicPr>
        <p:blipFill>
          <a:blip r:embed="rId3" cstate="print">
            <a:alphaModFix/>
            <a:lum bright="10000" contrast="6000"/>
          </a:blip>
          <a:srcRect/>
          <a:stretch>
            <a:fillRect/>
          </a:stretch>
        </p:blipFill>
        <p:spPr>
          <a:xfrm>
            <a:off x="682990" y="525858"/>
            <a:ext cx="9577712" cy="1511110"/>
          </a:xfrm>
          <a:prstGeom prst="rect">
            <a:avLst/>
          </a:prstGeom>
          <a:noFill/>
          <a:ln>
            <a:noFill/>
          </a:ln>
        </p:spPr>
      </p:pic>
      <p:sp>
        <p:nvSpPr>
          <p:cNvPr id="6" name="Tekstvak 5"/>
          <p:cNvSpPr txBox="1"/>
          <p:nvPr/>
        </p:nvSpPr>
        <p:spPr>
          <a:xfrm>
            <a:off x="682990" y="2086290"/>
            <a:ext cx="9577712" cy="4431983"/>
          </a:xfrm>
          <a:prstGeom prst="rect">
            <a:avLst/>
          </a:prstGeom>
          <a:noFill/>
          <a:ln>
            <a:noFill/>
          </a:ln>
        </p:spPr>
        <p:txBody>
          <a:bodyPr wrap="square" lIns="0" tIns="0" rIns="0" bIns="0"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0">
              <a:buNone/>
              <a:tabLst/>
              <a:defRPr sz="3200"/>
            </a:pPr>
            <a:r>
              <a:rPr lang="nl-BE" sz="3200" dirty="0" smtClean="0">
                <a:solidFill>
                  <a:schemeClr val="bg2">
                    <a:lumMod val="25000"/>
                  </a:schemeClr>
                </a:solidFill>
                <a:latin typeface="Arial" pitchFamily="18"/>
                <a:ea typeface="Microsoft YaHei" pitchFamily="2"/>
                <a:cs typeface="Arial" pitchFamily="2"/>
              </a:rPr>
              <a:t>Software as a service</a:t>
            </a:r>
          </a:p>
          <a:p>
            <a:pPr marL="0" marR="0" lvl="0" indent="0" rtl="0" hangingPunct="0">
              <a:buNone/>
              <a:tabLst/>
              <a:defRPr sz="3200"/>
            </a:pPr>
            <a:endParaRPr lang="nl-BE" sz="3200" dirty="0">
              <a:solidFill>
                <a:schemeClr val="bg2">
                  <a:lumMod val="25000"/>
                </a:schemeClr>
              </a:solidFill>
              <a:latin typeface="Arial" pitchFamily="18"/>
              <a:ea typeface="Microsoft YaHei" pitchFamily="2"/>
              <a:cs typeface="Arial" pitchFamily="2"/>
            </a:endParaRPr>
          </a:p>
          <a:p>
            <a:pPr marL="0" marR="0" lvl="0" indent="0" rtl="0" hangingPunct="0">
              <a:buNone/>
              <a:tabLst/>
              <a:defRPr sz="3200"/>
            </a:pPr>
            <a:r>
              <a:rPr lang="nl-BE" sz="3200" dirty="0" smtClean="0">
                <a:solidFill>
                  <a:schemeClr val="bg2">
                    <a:lumMod val="25000"/>
                  </a:schemeClr>
                </a:solidFill>
                <a:latin typeface="Arial" pitchFamily="18"/>
                <a:ea typeface="Microsoft YaHei" pitchFamily="2"/>
                <a:cs typeface="Arial" pitchFamily="2"/>
              </a:rPr>
              <a:t>Er zijn ook lokale dienstverleners, bijvoorbeeld:</a:t>
            </a:r>
          </a:p>
          <a:p>
            <a:pPr marL="0" marR="0" lvl="0" indent="0" rtl="0" hangingPunct="0">
              <a:buNone/>
              <a:tabLst/>
              <a:defRPr sz="3200"/>
            </a:pPr>
            <a:r>
              <a:rPr lang="nl-BE" sz="3200" dirty="0" smtClean="0">
                <a:solidFill>
                  <a:schemeClr val="bg2">
                    <a:lumMod val="25000"/>
                  </a:schemeClr>
                </a:solidFill>
                <a:latin typeface="Arial" pitchFamily="18"/>
                <a:ea typeface="Microsoft YaHei" pitchFamily="2"/>
                <a:cs typeface="Arial" pitchFamily="2"/>
              </a:rPr>
              <a:t> </a:t>
            </a:r>
          </a:p>
          <a:p>
            <a:pPr marL="0" marR="0" lvl="0" indent="0" rtl="0" hangingPunct="0">
              <a:buNone/>
              <a:tabLst/>
              <a:defRPr sz="3200"/>
            </a:pPr>
            <a:r>
              <a:rPr lang="nl-BE" sz="3200" dirty="0" smtClean="0">
                <a:solidFill>
                  <a:schemeClr val="bg2">
                    <a:lumMod val="25000"/>
                  </a:schemeClr>
                </a:solidFill>
                <a:latin typeface="Arial" pitchFamily="18"/>
                <a:ea typeface="Microsoft YaHei" pitchFamily="2"/>
                <a:cs typeface="Arial" pitchFamily="2"/>
              </a:rPr>
              <a:t>LBCS (nadien </a:t>
            </a:r>
            <a:r>
              <a:rPr lang="nl-BE" sz="3200" dirty="0" err="1" smtClean="0">
                <a:solidFill>
                  <a:schemeClr val="bg2">
                    <a:lumMod val="25000"/>
                  </a:schemeClr>
                </a:solidFill>
                <a:latin typeface="Arial" pitchFamily="18"/>
                <a:ea typeface="Microsoft YaHei" pitchFamily="2"/>
                <a:cs typeface="Arial" pitchFamily="2"/>
              </a:rPr>
              <a:t>Eurosys</a:t>
            </a:r>
            <a:r>
              <a:rPr lang="nl-BE" sz="3200" dirty="0" smtClean="0">
                <a:solidFill>
                  <a:schemeClr val="bg2">
                    <a:lumMod val="25000"/>
                  </a:schemeClr>
                </a:solidFill>
                <a:latin typeface="Arial" pitchFamily="18"/>
                <a:ea typeface="Microsoft YaHei" pitchFamily="2"/>
                <a:cs typeface="Arial" pitchFamily="2"/>
              </a:rPr>
              <a:t> en daarna </a:t>
            </a:r>
            <a:r>
              <a:rPr lang="nl-BE" sz="3200" dirty="0" err="1" smtClean="0">
                <a:solidFill>
                  <a:schemeClr val="bg2">
                    <a:lumMod val="25000"/>
                  </a:schemeClr>
                </a:solidFill>
                <a:latin typeface="Arial" pitchFamily="18"/>
                <a:ea typeface="Microsoft YaHei" pitchFamily="2"/>
                <a:cs typeface="Arial" pitchFamily="2"/>
              </a:rPr>
              <a:t>Auva</a:t>
            </a:r>
            <a:r>
              <a:rPr lang="nl-BE" sz="3200" dirty="0" smtClean="0">
                <a:solidFill>
                  <a:schemeClr val="bg2">
                    <a:lumMod val="25000"/>
                  </a:schemeClr>
                </a:solidFill>
                <a:latin typeface="Arial" pitchFamily="18"/>
                <a:ea typeface="Microsoft YaHei" pitchFamily="2"/>
                <a:cs typeface="Arial" pitchFamily="2"/>
              </a:rPr>
              <a:t>)</a:t>
            </a:r>
          </a:p>
          <a:p>
            <a:pPr marL="0" marR="0" lvl="0" indent="0" rtl="0" hangingPunct="0">
              <a:buNone/>
              <a:tabLst/>
              <a:defRPr sz="3200"/>
            </a:pPr>
            <a:endParaRPr lang="nl-BE" sz="3200" dirty="0">
              <a:solidFill>
                <a:schemeClr val="bg2">
                  <a:lumMod val="25000"/>
                </a:schemeClr>
              </a:solidFill>
              <a:latin typeface="Arial" pitchFamily="18"/>
              <a:ea typeface="Microsoft YaHei" pitchFamily="2"/>
              <a:cs typeface="Arial" pitchFamily="2"/>
            </a:endParaRPr>
          </a:p>
          <a:p>
            <a:pPr marL="0" marR="0" lvl="0" indent="0" rtl="0" hangingPunct="0">
              <a:buNone/>
              <a:tabLst/>
              <a:defRPr sz="3200"/>
            </a:pPr>
            <a:r>
              <a:rPr lang="nl-BE" sz="3200" dirty="0" smtClean="0">
                <a:solidFill>
                  <a:schemeClr val="bg2">
                    <a:lumMod val="25000"/>
                  </a:schemeClr>
                </a:solidFill>
                <a:latin typeface="Arial" pitchFamily="18"/>
                <a:ea typeface="Microsoft YaHei" pitchFamily="2"/>
                <a:cs typeface="Arial" pitchFamily="2"/>
              </a:rPr>
              <a:t>Voornamelijk lokale overheden, scholen, </a:t>
            </a:r>
            <a:r>
              <a:rPr lang="nl-BE" sz="3200" dirty="0" err="1" smtClean="0">
                <a:solidFill>
                  <a:schemeClr val="bg2">
                    <a:lumMod val="25000"/>
                  </a:schemeClr>
                </a:solidFill>
                <a:latin typeface="Arial" pitchFamily="18"/>
                <a:ea typeface="Microsoft YaHei" pitchFamily="2"/>
                <a:cs typeface="Arial" pitchFamily="2"/>
              </a:rPr>
              <a:t>KMO’s</a:t>
            </a:r>
            <a:endParaRPr lang="nl-BE" sz="3200" dirty="0" smtClean="0">
              <a:solidFill>
                <a:schemeClr val="bg2">
                  <a:lumMod val="25000"/>
                </a:schemeClr>
              </a:solidFill>
              <a:latin typeface="Arial" pitchFamily="18"/>
              <a:ea typeface="Microsoft YaHei" pitchFamily="2"/>
              <a:cs typeface="Arial" pitchFamily="2"/>
            </a:endParaRPr>
          </a:p>
          <a:p>
            <a:pPr marL="0" marR="0" lvl="0" indent="0" rtl="0" hangingPunct="0">
              <a:buNone/>
              <a:tabLst/>
              <a:defRPr sz="3200"/>
            </a:pPr>
            <a:r>
              <a:rPr lang="nl-BE" sz="3200" dirty="0" smtClean="0">
                <a:solidFill>
                  <a:schemeClr val="bg2">
                    <a:lumMod val="25000"/>
                  </a:schemeClr>
                </a:solidFill>
                <a:latin typeface="Arial" pitchFamily="18"/>
                <a:ea typeface="Microsoft YaHei" pitchFamily="2"/>
                <a:cs typeface="Arial" pitchFamily="2"/>
              </a:rPr>
              <a:t>Eigen toepassingen en opslag</a:t>
            </a:r>
          </a:p>
          <a:p>
            <a:pPr marL="0" marR="0" lvl="0" indent="0" rtl="0" hangingPunct="0">
              <a:buNone/>
              <a:tabLst/>
              <a:defRPr sz="3200"/>
            </a:pPr>
            <a:endParaRPr lang="nl-BE" sz="3200" dirty="0" smtClean="0">
              <a:solidFill>
                <a:schemeClr val="bg2">
                  <a:lumMod val="25000"/>
                </a:schemeClr>
              </a:solidFill>
              <a:latin typeface="Arial" pitchFamily="18"/>
              <a:ea typeface="Microsoft YaHei" pitchFamily="2"/>
              <a:cs typeface="Arial" pitchFamily="2"/>
            </a:endParaRPr>
          </a:p>
        </p:txBody>
      </p:sp>
    </p:spTree>
    <p:extLst>
      <p:ext uri="{BB962C8B-B14F-4D97-AF65-F5344CB8AC3E}">
        <p14:creationId xmlns:p14="http://schemas.microsoft.com/office/powerpoint/2010/main" val="42486836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r>
              <a:rPr lang="nl-BE" smtClean="0"/>
              <a:t>17/02/2017</a:t>
            </a:r>
            <a:endParaRPr lang="nl-BE"/>
          </a:p>
        </p:txBody>
      </p:sp>
      <p:sp>
        <p:nvSpPr>
          <p:cNvPr id="3" name="Tijdelijke aanduiding voor voettekst 2"/>
          <p:cNvSpPr>
            <a:spLocks noGrp="1"/>
          </p:cNvSpPr>
          <p:nvPr>
            <p:ph type="ftr" sz="quarter" idx="11"/>
          </p:nvPr>
        </p:nvSpPr>
        <p:spPr/>
        <p:txBody>
          <a:bodyPr/>
          <a:lstStyle/>
          <a:p>
            <a:pPr lvl="0"/>
            <a:r>
              <a:rPr lang="nl-BE" smtClean="0"/>
              <a:t>BitMappers Computerclub </a:t>
            </a:r>
            <a:endParaRPr lang="nl-BE"/>
          </a:p>
        </p:txBody>
      </p:sp>
      <p:sp>
        <p:nvSpPr>
          <p:cNvPr id="4" name="Tijdelijke aanduiding voor dianummer 3"/>
          <p:cNvSpPr>
            <a:spLocks noGrp="1"/>
          </p:cNvSpPr>
          <p:nvPr>
            <p:ph type="sldNum" sz="quarter" idx="12"/>
          </p:nvPr>
        </p:nvSpPr>
        <p:spPr/>
        <p:txBody>
          <a:bodyPr/>
          <a:lstStyle/>
          <a:p>
            <a:pPr lvl="0"/>
            <a:fld id="{4AE34DD6-8CB3-4E37-B895-111B3313E159}" type="slidenum">
              <a:rPr lang="nl-BE" smtClean="0"/>
              <a:pPr lvl="0"/>
              <a:t>35</a:t>
            </a:fld>
            <a:endParaRPr lang="nl-BE"/>
          </a:p>
        </p:txBody>
      </p:sp>
      <p:pic>
        <p:nvPicPr>
          <p:cNvPr id="5" name="Afbeelding 4"/>
          <p:cNvPicPr>
            <a:picLocks noChangeAspect="1"/>
          </p:cNvPicPr>
          <p:nvPr/>
        </p:nvPicPr>
        <p:blipFill>
          <a:blip r:embed="rId2" cstate="print">
            <a:alphaModFix/>
            <a:lum bright="10000" contrast="6000"/>
          </a:blip>
          <a:srcRect/>
          <a:stretch>
            <a:fillRect/>
          </a:stretch>
        </p:blipFill>
        <p:spPr>
          <a:xfrm>
            <a:off x="682990" y="525858"/>
            <a:ext cx="9577712" cy="1511110"/>
          </a:xfrm>
          <a:prstGeom prst="rect">
            <a:avLst/>
          </a:prstGeom>
          <a:noFill/>
          <a:ln>
            <a:noFill/>
          </a:ln>
        </p:spPr>
      </p:pic>
      <p:sp>
        <p:nvSpPr>
          <p:cNvPr id="7" name="Wolkvormige toelichting 6"/>
          <p:cNvSpPr/>
          <p:nvPr/>
        </p:nvSpPr>
        <p:spPr>
          <a:xfrm>
            <a:off x="3517361" y="3182915"/>
            <a:ext cx="4715107" cy="2728698"/>
          </a:xfrm>
          <a:prstGeom prst="cloud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BE" sz="4400" dirty="0" smtClean="0">
                <a:solidFill>
                  <a:schemeClr val="bg2">
                    <a:lumMod val="50000"/>
                  </a:schemeClr>
                </a:solidFill>
              </a:rPr>
              <a:t>P A U Z E</a:t>
            </a:r>
            <a:endParaRPr lang="nl-BE" sz="4400" dirty="0">
              <a:solidFill>
                <a:schemeClr val="bg2">
                  <a:lumMod val="50000"/>
                </a:schemeClr>
              </a:solidFill>
            </a:endParaRPr>
          </a:p>
        </p:txBody>
      </p:sp>
    </p:spTree>
    <p:extLst>
      <p:ext uri="{BB962C8B-B14F-4D97-AF65-F5344CB8AC3E}">
        <p14:creationId xmlns:p14="http://schemas.microsoft.com/office/powerpoint/2010/main" val="24382677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
  <a:themeElements>
    <a:clrScheme name="Concours">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1209</TotalTime>
  <Words>2242</Words>
  <Application>Microsoft Office PowerPoint</Application>
  <PresentationFormat>Aangepast</PresentationFormat>
  <Paragraphs>500</Paragraphs>
  <Slides>35</Slides>
  <Notes>24</Notes>
  <HiddenSlides>0</HiddenSlides>
  <MMClips>2</MMClips>
  <ScaleCrop>false</ScaleCrop>
  <HeadingPairs>
    <vt:vector size="4" baseType="variant">
      <vt:variant>
        <vt:lpstr>Thema</vt:lpstr>
      </vt:variant>
      <vt:variant>
        <vt:i4>1</vt:i4>
      </vt:variant>
      <vt:variant>
        <vt:lpstr>Diatitels</vt:lpstr>
      </vt:variant>
      <vt:variant>
        <vt:i4>35</vt:i4>
      </vt:variant>
    </vt:vector>
  </HeadingPairs>
  <TitlesOfParts>
    <vt:vector size="36" baseType="lpstr">
      <vt:lpstr>Concours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Chretien Paesen</dc:creator>
  <cp:lastModifiedBy>Chretien Paesen</cp:lastModifiedBy>
  <cp:revision>78</cp:revision>
  <dcterms:created xsi:type="dcterms:W3CDTF">2017-02-10T15:24:29Z</dcterms:created>
  <dcterms:modified xsi:type="dcterms:W3CDTF">2017-02-24T16:57:42Z</dcterms:modified>
</cp:coreProperties>
</file>