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DD0BE-9179-40F5-90A0-D468898882EE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63FD4-C1D4-4EBF-BD54-B3C96A55F6F8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63FD4-C1D4-4EBF-BD54-B3C96A55F6F8}" type="slidenum">
              <a:rPr lang="nl-BE" smtClean="0"/>
              <a:pPr/>
              <a:t>1</a:t>
            </a:fld>
            <a:endParaRPr lang="nl-B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63FD4-C1D4-4EBF-BD54-B3C96A55F6F8}" type="slidenum">
              <a:rPr lang="nl-BE" smtClean="0"/>
              <a:pPr/>
              <a:t>2</a:t>
            </a:fld>
            <a:endParaRPr lang="nl-B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63FD4-C1D4-4EBF-BD54-B3C96A55F6F8}" type="slidenum">
              <a:rPr lang="nl-BE" smtClean="0"/>
              <a:pPr/>
              <a:t>3</a:t>
            </a:fld>
            <a:endParaRPr lang="nl-B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63FD4-C1D4-4EBF-BD54-B3C96A55F6F8}" type="slidenum">
              <a:rPr lang="nl-BE" smtClean="0"/>
              <a:pPr/>
              <a:t>4</a:t>
            </a:fld>
            <a:endParaRPr lang="nl-B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63FD4-C1D4-4EBF-BD54-B3C96A55F6F8}" type="slidenum">
              <a:rPr lang="nl-BE" smtClean="0"/>
              <a:pPr/>
              <a:t>5</a:t>
            </a:fld>
            <a:endParaRPr lang="nl-B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63FD4-C1D4-4EBF-BD54-B3C96A55F6F8}" type="slidenum">
              <a:rPr lang="nl-BE" smtClean="0"/>
              <a:pPr/>
              <a:t>6</a:t>
            </a:fld>
            <a:endParaRPr lang="nl-B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63FD4-C1D4-4EBF-BD54-B3C96A55F6F8}" type="slidenum">
              <a:rPr lang="nl-BE" smtClean="0"/>
              <a:pPr/>
              <a:t>7</a:t>
            </a:fld>
            <a:endParaRPr lang="nl-B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63FD4-C1D4-4EBF-BD54-B3C96A55F6F8}" type="slidenum">
              <a:rPr lang="nl-BE" smtClean="0"/>
              <a:pPr/>
              <a:t>8</a:t>
            </a:fld>
            <a:endParaRPr lang="nl-B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63FD4-C1D4-4EBF-BD54-B3C96A55F6F8}" type="slidenum">
              <a:rPr lang="nl-BE" smtClean="0"/>
              <a:pPr/>
              <a:t>9</a:t>
            </a:fld>
            <a:endParaRPr lang="nl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lijkbenige driehoek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nl-BE"/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ige driehoek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Gelijkbenige driehoek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  <p:cxnSp>
        <p:nvCxnSpPr>
          <p:cNvPr id="11" name="Rechte verbindingslijn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ige driehoek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D33BECE-FC40-40D0-9DFA-947BD1EAECC2}" type="datetimeFigureOut">
              <a:rPr lang="nl-BE" smtClean="0"/>
              <a:pPr/>
              <a:t>11/02/2010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533BDCB-BA53-455A-AC62-EA997FC289F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00166" y="2643182"/>
            <a:ext cx="6400800" cy="3643338"/>
          </a:xfrm>
        </p:spPr>
        <p:txBody>
          <a:bodyPr>
            <a:normAutofit/>
          </a:bodyPr>
          <a:lstStyle/>
          <a:p>
            <a:r>
              <a:rPr lang="nl-BE" b="1" dirty="0" smtClean="0">
                <a:solidFill>
                  <a:srgbClr val="92D050"/>
                </a:solidFill>
              </a:rPr>
              <a:t>Een synchronisatietool voor:</a:t>
            </a:r>
          </a:p>
          <a:p>
            <a:r>
              <a:rPr lang="nl-BE" dirty="0" smtClean="0"/>
              <a:t>- </a:t>
            </a:r>
            <a:r>
              <a:rPr lang="nl-BE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Internet Explorer</a:t>
            </a:r>
          </a:p>
          <a:p>
            <a:r>
              <a:rPr lang="nl-BE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- Firefox</a:t>
            </a:r>
          </a:p>
          <a:p>
            <a:pPr>
              <a:buFontTx/>
              <a:buChar char="-"/>
            </a:pPr>
            <a:r>
              <a:rPr lang="nl-BE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Google </a:t>
            </a:r>
            <a:r>
              <a:rPr lang="nl-BE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Chrome</a:t>
            </a:r>
            <a:endParaRPr lang="nl-BE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buFontTx/>
              <a:buChar char="-"/>
            </a:pPr>
            <a:r>
              <a:rPr lang="nl-BE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nl-BE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Safari</a:t>
            </a:r>
          </a:p>
          <a:p>
            <a:endParaRPr lang="nl-B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1000108"/>
            <a:ext cx="445773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Waarom een synchronisatietool?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882808"/>
            <a:ext cx="8401080" cy="4572000"/>
          </a:xfrm>
        </p:spPr>
        <p:txBody>
          <a:bodyPr/>
          <a:lstStyle/>
          <a:p>
            <a:r>
              <a:rPr lang="nl-BE" dirty="0" smtClean="0"/>
              <a:t>Men gebruikt meer dan 1 browser om allerhande redenen.</a:t>
            </a:r>
          </a:p>
          <a:p>
            <a:pPr lvl="1"/>
            <a:r>
              <a:rPr lang="nl-BE" dirty="0" smtClean="0"/>
              <a:t> Sommige websites niet toegankelijk voor bepaalde  </a:t>
            </a:r>
            <a:r>
              <a:rPr lang="nl-BE" dirty="0" err="1" smtClean="0"/>
              <a:t>browsers</a:t>
            </a:r>
            <a:r>
              <a:rPr lang="nl-BE" dirty="0" smtClean="0"/>
              <a:t>  ( bvb :  </a:t>
            </a:r>
            <a:r>
              <a:rPr lang="nl-BE" dirty="0" err="1" smtClean="0"/>
              <a:t>Eurosys</a:t>
            </a:r>
            <a:r>
              <a:rPr lang="nl-BE" dirty="0" smtClean="0"/>
              <a:t>, enkel IE )</a:t>
            </a:r>
          </a:p>
          <a:p>
            <a:pPr lvl="1"/>
            <a:r>
              <a:rPr lang="nl-BE" dirty="0" smtClean="0"/>
              <a:t> Sommige </a:t>
            </a:r>
            <a:r>
              <a:rPr lang="nl-BE" dirty="0" err="1" smtClean="0"/>
              <a:t>browsers</a:t>
            </a:r>
            <a:r>
              <a:rPr lang="nl-BE" dirty="0" smtClean="0"/>
              <a:t> zijn handiger voor bepaalde doelstellingen ( snelheid, tabbladen, </a:t>
            </a:r>
            <a:r>
              <a:rPr lang="nl-BE" dirty="0" err="1" smtClean="0"/>
              <a:t>enz</a:t>
            </a:r>
            <a:r>
              <a:rPr lang="nl-BE" dirty="0" smtClean="0"/>
              <a:t>… )</a:t>
            </a:r>
          </a:p>
          <a:p>
            <a:pPr lvl="1"/>
            <a:r>
              <a:rPr lang="nl-BE" dirty="0" smtClean="0"/>
              <a:t>Voorkeur van verschillende gebruikers.</a:t>
            </a:r>
          </a:p>
          <a:p>
            <a:pPr lvl="1"/>
            <a:endParaRPr lang="nl-BE" dirty="0" smtClean="0"/>
          </a:p>
          <a:p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Dus !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>
                <a:solidFill>
                  <a:srgbClr val="92D050"/>
                </a:solidFill>
              </a:rPr>
              <a:t>xmarks</a:t>
            </a:r>
            <a:r>
              <a:rPr lang="nl-BE" dirty="0" smtClean="0"/>
              <a:t> </a:t>
            </a:r>
            <a:r>
              <a:rPr lang="nl-BE" dirty="0" smtClean="0"/>
              <a:t>is een programma wat je in elke browser installeert en wat er voor zorgt dat je bladwijzers ( favorieten ) in de 4 </a:t>
            </a:r>
            <a:r>
              <a:rPr lang="nl-BE" dirty="0" err="1" smtClean="0"/>
              <a:t>browsers</a:t>
            </a:r>
            <a:r>
              <a:rPr lang="nl-BE" dirty="0" smtClean="0"/>
              <a:t> gelijk blijven.</a:t>
            </a:r>
          </a:p>
          <a:p>
            <a:r>
              <a:rPr lang="nl-BE" dirty="0" err="1" smtClean="0">
                <a:solidFill>
                  <a:srgbClr val="92D050"/>
                </a:solidFill>
              </a:rPr>
              <a:t>xmarks</a:t>
            </a:r>
            <a:r>
              <a:rPr lang="nl-BE" dirty="0" smtClean="0"/>
              <a:t> </a:t>
            </a:r>
            <a:r>
              <a:rPr lang="nl-BE" dirty="0" smtClean="0"/>
              <a:t>is freeware = gratis.</a:t>
            </a:r>
          </a:p>
          <a:p>
            <a:r>
              <a:rPr lang="nl-BE" dirty="0" err="1" smtClean="0">
                <a:solidFill>
                  <a:srgbClr val="92D050"/>
                </a:solidFill>
              </a:rPr>
              <a:t>xmarks</a:t>
            </a:r>
            <a:r>
              <a:rPr lang="nl-BE" dirty="0" smtClean="0"/>
              <a:t> </a:t>
            </a:r>
            <a:r>
              <a:rPr lang="nl-BE" dirty="0" smtClean="0"/>
              <a:t>bewaart je favorieten op een beveiligde website, die je ook op deze plaats kan aanpassen.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Hoe 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In elke browser moet je </a:t>
            </a:r>
            <a:r>
              <a:rPr lang="nl-BE" dirty="0" err="1" smtClean="0">
                <a:solidFill>
                  <a:srgbClr val="92D050"/>
                </a:solidFill>
              </a:rPr>
              <a:t>xmarks</a:t>
            </a:r>
            <a:r>
              <a:rPr lang="nl-BE" dirty="0" smtClean="0"/>
              <a:t> </a:t>
            </a:r>
            <a:r>
              <a:rPr lang="nl-BE" dirty="0" smtClean="0"/>
              <a:t>installeren. </a:t>
            </a:r>
          </a:p>
          <a:p>
            <a:r>
              <a:rPr lang="nl-BE" dirty="0" smtClean="0"/>
              <a:t>Dat gebeurd volgens de eigenschappen van de browser. (</a:t>
            </a:r>
            <a:r>
              <a:rPr lang="nl-BE" dirty="0" err="1" smtClean="0"/>
              <a:t>plugin</a:t>
            </a:r>
            <a:r>
              <a:rPr lang="nl-BE" dirty="0" smtClean="0"/>
              <a:t>, taakbalk )</a:t>
            </a:r>
          </a:p>
          <a:p>
            <a:r>
              <a:rPr lang="nl-BE" dirty="0" smtClean="0"/>
              <a:t>Vanuit de eerste installatie maak je een </a:t>
            </a:r>
            <a:r>
              <a:rPr lang="nl-BE" dirty="0" smtClean="0"/>
              <a:t>login</a:t>
            </a:r>
            <a:r>
              <a:rPr lang="nl-BE" dirty="0" smtClean="0"/>
              <a:t> </a:t>
            </a:r>
            <a:r>
              <a:rPr lang="nl-BE" dirty="0" smtClean="0"/>
              <a:t>aan bij </a:t>
            </a:r>
            <a:r>
              <a:rPr lang="nl-BE" dirty="0" err="1" smtClean="0">
                <a:solidFill>
                  <a:srgbClr val="92D050"/>
                </a:solidFill>
              </a:rPr>
              <a:t>xmarks</a:t>
            </a:r>
            <a:r>
              <a:rPr lang="nl-BE" dirty="0" smtClean="0"/>
              <a:t>, </a:t>
            </a:r>
            <a:r>
              <a:rPr lang="nl-BE" dirty="0" smtClean="0"/>
              <a:t>waar je favorieten bewaard blijven.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643050"/>
            <a:ext cx="41719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4"/>
          <p:cNvSpPr txBox="1"/>
          <p:nvPr/>
        </p:nvSpPr>
        <p:spPr>
          <a:xfrm>
            <a:off x="1857356" y="285728"/>
            <a:ext cx="5286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www. </a:t>
            </a:r>
            <a:r>
              <a:rPr lang="nl-BE" sz="4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xmarks.com</a:t>
            </a:r>
            <a:endParaRPr lang="nl-BE" sz="4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Inloggen </a:t>
            </a:r>
            <a:endParaRPr lang="nl-B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80565"/>
            <a:ext cx="8229600" cy="417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Jouw bladwijzers</a:t>
            </a:r>
            <a:endParaRPr lang="nl-B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8234" y="1882775"/>
            <a:ext cx="626753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Nieuwe bladwijzer</a:t>
            </a:r>
            <a:endParaRPr lang="nl-BE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8691" y="1882775"/>
            <a:ext cx="478661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Xmarks</a:t>
            </a:r>
            <a:r>
              <a:rPr lang="nl-BE" dirty="0" smtClean="0"/>
              <a:t> blog</a:t>
            </a:r>
            <a:endParaRPr lang="nl-BE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8209" y="1882775"/>
            <a:ext cx="734758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36</TotalTime>
  <Words>179</Words>
  <Application>Microsoft Office PowerPoint</Application>
  <PresentationFormat>Diavoorstelling (4:3)</PresentationFormat>
  <Paragraphs>32</Paragraphs>
  <Slides>9</Slides>
  <Notes>9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0" baseType="lpstr">
      <vt:lpstr>Verve</vt:lpstr>
      <vt:lpstr>Dia 1</vt:lpstr>
      <vt:lpstr>Waarom een synchronisatietool?</vt:lpstr>
      <vt:lpstr>Dus !</vt:lpstr>
      <vt:lpstr>Hoe ?</vt:lpstr>
      <vt:lpstr>Dia 5</vt:lpstr>
      <vt:lpstr>Inloggen </vt:lpstr>
      <vt:lpstr>Jouw bladwijzers</vt:lpstr>
      <vt:lpstr>Nieuwe bladwijzer</vt:lpstr>
      <vt:lpstr>Xmarks blog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X- MARKS</dc:title>
  <dc:creator>RiveN</dc:creator>
  <cp:lastModifiedBy>RiveN</cp:lastModifiedBy>
  <cp:revision>9</cp:revision>
  <dcterms:created xsi:type="dcterms:W3CDTF">2010-02-11T17:55:48Z</dcterms:created>
  <dcterms:modified xsi:type="dcterms:W3CDTF">2010-02-11T20:14:39Z</dcterms:modified>
</cp:coreProperties>
</file>