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86" r:id="rId8"/>
    <p:sldId id="263" r:id="rId9"/>
    <p:sldId id="264" r:id="rId10"/>
    <p:sldId id="265" r:id="rId11"/>
    <p:sldId id="287" r:id="rId12"/>
    <p:sldId id="262" r:id="rId13"/>
    <p:sldId id="266" r:id="rId14"/>
    <p:sldId id="267" r:id="rId15"/>
    <p:sldId id="268" r:id="rId16"/>
    <p:sldId id="269" r:id="rId17"/>
    <p:sldId id="270" r:id="rId18"/>
    <p:sldId id="279" r:id="rId19"/>
    <p:sldId id="271" r:id="rId20"/>
    <p:sldId id="273" r:id="rId21"/>
    <p:sldId id="275" r:id="rId22"/>
    <p:sldId id="276" r:id="rId23"/>
    <p:sldId id="277" r:id="rId24"/>
    <p:sldId id="282" r:id="rId25"/>
    <p:sldId id="278" r:id="rId26"/>
    <p:sldId id="280" r:id="rId27"/>
    <p:sldId id="281" r:id="rId28"/>
    <p:sldId id="283" r:id="rId29"/>
    <p:sldId id="284" r:id="rId30"/>
    <p:sldId id="28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8DF790-6E4B-4584-A761-900B5D711A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nl-BE"/>
        </a:p>
      </dgm:t>
    </dgm:pt>
    <dgm:pt modelId="{76AD60ED-E272-4BF3-B013-EFCF324FDAC8}">
      <dgm:prSet/>
      <dgm:spPr/>
      <dgm:t>
        <a:bodyPr/>
        <a:lstStyle/>
        <a:p>
          <a:pPr algn="ctr" rtl="0"/>
          <a:r>
            <a:rPr lang="nl-BE" dirty="0" smtClean="0"/>
            <a:t>Zo dien je voortdurend af te wegen of het opruimen opweegt tegen het geboden comfort</a:t>
          </a:r>
          <a:endParaRPr lang="nl-BE" dirty="0"/>
        </a:p>
      </dgm:t>
    </dgm:pt>
    <dgm:pt modelId="{F4FF65DF-6B09-4E0F-B58F-950646A5FE3A}" type="parTrans" cxnId="{BDDF3EDA-A042-414D-854D-1FBCEBD54072}">
      <dgm:prSet/>
      <dgm:spPr/>
      <dgm:t>
        <a:bodyPr/>
        <a:lstStyle/>
        <a:p>
          <a:endParaRPr lang="nl-BE"/>
        </a:p>
      </dgm:t>
    </dgm:pt>
    <dgm:pt modelId="{235014FC-4198-4E4F-A413-DD431A317C7C}" type="sibTrans" cxnId="{BDDF3EDA-A042-414D-854D-1FBCEBD54072}">
      <dgm:prSet/>
      <dgm:spPr/>
      <dgm:t>
        <a:bodyPr/>
        <a:lstStyle/>
        <a:p>
          <a:endParaRPr lang="nl-BE"/>
        </a:p>
      </dgm:t>
    </dgm:pt>
    <dgm:pt modelId="{9D473628-9231-481F-ADAC-E34D891FA99C}" type="pres">
      <dgm:prSet presAssocID="{A88DF790-6E4B-4584-A761-900B5D711A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BE"/>
        </a:p>
      </dgm:t>
    </dgm:pt>
    <dgm:pt modelId="{289CE36A-81E4-427B-BBA0-2802D6FE40CC}" type="pres">
      <dgm:prSet presAssocID="{76AD60ED-E272-4BF3-B013-EFCF324FDA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BE"/>
        </a:p>
      </dgm:t>
    </dgm:pt>
  </dgm:ptLst>
  <dgm:cxnLst>
    <dgm:cxn modelId="{BDDF3EDA-A042-414D-854D-1FBCEBD54072}" srcId="{A88DF790-6E4B-4584-A761-900B5D711A82}" destId="{76AD60ED-E272-4BF3-B013-EFCF324FDAC8}" srcOrd="0" destOrd="0" parTransId="{F4FF65DF-6B09-4E0F-B58F-950646A5FE3A}" sibTransId="{235014FC-4198-4E4F-A413-DD431A317C7C}"/>
    <dgm:cxn modelId="{5BFF1D77-583C-416B-B203-0B2262340259}" type="presOf" srcId="{A88DF790-6E4B-4584-A761-900B5D711A82}" destId="{9D473628-9231-481F-ADAC-E34D891FA99C}" srcOrd="0" destOrd="0" presId="urn:microsoft.com/office/officeart/2005/8/layout/vList2"/>
    <dgm:cxn modelId="{9411089A-67BA-4FE9-B7ED-2AA60839CB7B}" type="presOf" srcId="{76AD60ED-E272-4BF3-B013-EFCF324FDAC8}" destId="{289CE36A-81E4-427B-BBA0-2802D6FE40CC}" srcOrd="0" destOrd="0" presId="urn:microsoft.com/office/officeart/2005/8/layout/vList2"/>
    <dgm:cxn modelId="{B38D5F2A-12A9-4986-83B4-697772C2E624}" type="presParOf" srcId="{9D473628-9231-481F-ADAC-E34D891FA99C}" destId="{289CE36A-81E4-427B-BBA0-2802D6FE40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CE36A-81E4-427B-BBA0-2802D6FE40CC}">
      <dsp:nvSpPr>
        <dsp:cNvPr id="0" name=""/>
        <dsp:cNvSpPr/>
      </dsp:nvSpPr>
      <dsp:spPr>
        <a:xfrm>
          <a:off x="0" y="119292"/>
          <a:ext cx="10205049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700" kern="1200" dirty="0" smtClean="0"/>
            <a:t>Zo dien je voortdurend af te wegen of het opruimen opweegt tegen het geboden comfort</a:t>
          </a:r>
          <a:endParaRPr lang="nl-BE" sz="1700" kern="1200" dirty="0"/>
        </a:p>
      </dsp:txBody>
      <dsp:txXfrm>
        <a:off x="19904" y="139196"/>
        <a:ext cx="10165241" cy="367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unchecky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riform.com/ccleaner/builds" TargetMode="External"/><Relationship Id="rId2" Type="http://schemas.openxmlformats.org/officeDocument/2006/relationships/hyperlink" Target="http://technet.microsoft.com/en-us/sysinternal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stuff.obninsk.ru/products_starter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download.sysinternals.com/files/Autoruns.zi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piriform.com/ccleaner/build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cdecrapifier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54955" y="636917"/>
            <a:ext cx="8825658" cy="3329581"/>
          </a:xfrm>
        </p:spPr>
        <p:txBody>
          <a:bodyPr/>
          <a:lstStyle/>
          <a:p>
            <a:r>
              <a:rPr lang="nl-BE" sz="6000" dirty="0" smtClean="0"/>
              <a:t>Je computer saneren en zuiver houden</a:t>
            </a:r>
            <a:endParaRPr lang="nl-BE" sz="6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54955" y="4494146"/>
            <a:ext cx="8825658" cy="861420"/>
          </a:xfrm>
        </p:spPr>
        <p:txBody>
          <a:bodyPr/>
          <a:lstStyle/>
          <a:p>
            <a:r>
              <a:rPr lang="nl-BE" dirty="0"/>
              <a:t>Waarom wordt mijn pc steeds </a:t>
            </a:r>
            <a:r>
              <a:rPr lang="nl-BE" dirty="0" smtClean="0"/>
              <a:t>trager?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154955" y="5883214"/>
            <a:ext cx="3994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accent2"/>
                </a:solidFill>
              </a:rPr>
              <a:t>Johan Jacobs, </a:t>
            </a:r>
            <a:r>
              <a:rPr lang="nl-BE" dirty="0" smtClean="0">
                <a:solidFill>
                  <a:schemeClr val="accent2"/>
                </a:solidFill>
              </a:rPr>
              <a:t>september 2014</a:t>
            </a:r>
            <a:endParaRPr lang="nl-BE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Factoren die je computer vertragen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Malware</a:t>
            </a:r>
            <a:endParaRPr lang="nl-BE" dirty="0" smtClean="0"/>
          </a:p>
          <a:p>
            <a:r>
              <a:rPr lang="nl-BE" dirty="0" err="1" smtClean="0"/>
              <a:t>PUP’s</a:t>
            </a:r>
            <a:r>
              <a:rPr lang="nl-BE" dirty="0" smtClean="0"/>
              <a:t> (</a:t>
            </a:r>
            <a:r>
              <a:rPr lang="en-US" dirty="0" smtClean="0"/>
              <a:t>Potentially Unwanted Programs)</a:t>
            </a:r>
          </a:p>
          <a:p>
            <a:r>
              <a:rPr lang="nl-BE" dirty="0" smtClean="0"/>
              <a:t>Programma’s en services die onnodig automatisch opstarten</a:t>
            </a:r>
          </a:p>
          <a:p>
            <a:r>
              <a:rPr lang="nl-BE" dirty="0" smtClean="0"/>
              <a:t>Pollutie door overbodige bestanden</a:t>
            </a:r>
          </a:p>
          <a:p>
            <a:r>
              <a:rPr lang="nl-BE" dirty="0" err="1" smtClean="0"/>
              <a:t>Crapware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67332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Malware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Containerbegrip voor schadelijke software</a:t>
            </a:r>
          </a:p>
          <a:p>
            <a:r>
              <a:rPr lang="nl-BE" dirty="0" smtClean="0"/>
              <a:t>Bestaat meestal uit één of meerdere </a:t>
            </a:r>
            <a:r>
              <a:rPr lang="nl-BE" dirty="0" err="1" smtClean="0"/>
              <a:t>droppers</a:t>
            </a:r>
            <a:r>
              <a:rPr lang="nl-BE" dirty="0" smtClean="0"/>
              <a:t> en een </a:t>
            </a:r>
            <a:r>
              <a:rPr lang="nl-BE" dirty="0" err="1" smtClean="0"/>
              <a:t>payload</a:t>
            </a:r>
            <a:endParaRPr lang="nl-BE" dirty="0" smtClean="0"/>
          </a:p>
          <a:p>
            <a:r>
              <a:rPr lang="nl-BE" dirty="0" smtClean="0"/>
              <a:t>Begint bijna altijd met:</a:t>
            </a:r>
          </a:p>
          <a:p>
            <a:pPr lvl="1"/>
            <a:r>
              <a:rPr lang="nl-BE" dirty="0"/>
              <a:t>D</a:t>
            </a:r>
            <a:r>
              <a:rPr lang="nl-BE" dirty="0" smtClean="0"/>
              <a:t>e installatie van een kleine applicatie</a:t>
            </a:r>
          </a:p>
          <a:p>
            <a:pPr lvl="1"/>
            <a:r>
              <a:rPr lang="nl-BE" dirty="0" smtClean="0"/>
              <a:t>Een beveiligingslek</a:t>
            </a:r>
          </a:p>
          <a:p>
            <a:r>
              <a:rPr lang="nl-BE" dirty="0" smtClean="0"/>
              <a:t>De </a:t>
            </a:r>
            <a:r>
              <a:rPr lang="nl-BE" dirty="0" err="1" smtClean="0"/>
              <a:t>payload</a:t>
            </a:r>
            <a:r>
              <a:rPr lang="nl-BE" dirty="0" smtClean="0"/>
              <a:t> is het gedeelte dat de schade aanricht</a:t>
            </a:r>
          </a:p>
          <a:p>
            <a:r>
              <a:rPr lang="nl-BE" dirty="0" smtClean="0"/>
              <a:t>De </a:t>
            </a:r>
            <a:r>
              <a:rPr lang="nl-BE" dirty="0" err="1" smtClean="0"/>
              <a:t>dropper</a:t>
            </a:r>
            <a:r>
              <a:rPr lang="nl-BE" dirty="0" smtClean="0"/>
              <a:t> is het gedeelte dat de </a:t>
            </a:r>
            <a:r>
              <a:rPr lang="nl-BE" dirty="0" err="1" smtClean="0"/>
              <a:t>payload</a:t>
            </a:r>
            <a:r>
              <a:rPr lang="nl-BE" dirty="0" smtClean="0"/>
              <a:t> herstart na uitschakeling in taakbeheer of anti-</a:t>
            </a:r>
            <a:r>
              <a:rPr lang="nl-BE" dirty="0" err="1" smtClean="0"/>
              <a:t>malware</a:t>
            </a:r>
            <a:endParaRPr lang="nl-BE" dirty="0" smtClean="0"/>
          </a:p>
          <a:p>
            <a:r>
              <a:rPr lang="nl-BE" dirty="0" smtClean="0"/>
              <a:t>De ene </a:t>
            </a:r>
            <a:r>
              <a:rPr lang="nl-BE" dirty="0" err="1" smtClean="0"/>
              <a:t>malware</a:t>
            </a:r>
            <a:r>
              <a:rPr lang="nl-BE" dirty="0" smtClean="0"/>
              <a:t> opent de deur voor de andere </a:t>
            </a:r>
            <a:r>
              <a:rPr lang="nl-BE" dirty="0" err="1" smtClean="0"/>
              <a:t>malware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886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Malware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Bij verwijderen van </a:t>
            </a:r>
            <a:r>
              <a:rPr lang="nl-BE" dirty="0" err="1" smtClean="0"/>
              <a:t>malware</a:t>
            </a:r>
            <a:r>
              <a:rPr lang="nl-BE" dirty="0" smtClean="0"/>
              <a:t> moeten zowel </a:t>
            </a:r>
            <a:r>
              <a:rPr lang="nl-BE" dirty="0" err="1" smtClean="0"/>
              <a:t>dropper</a:t>
            </a:r>
            <a:r>
              <a:rPr lang="nl-BE" dirty="0" smtClean="0"/>
              <a:t>(s) als </a:t>
            </a:r>
            <a:r>
              <a:rPr lang="nl-BE" dirty="0" err="1" smtClean="0"/>
              <a:t>payload</a:t>
            </a:r>
            <a:r>
              <a:rPr lang="nl-BE" dirty="0" smtClean="0"/>
              <a:t> geneutraliseerd worden</a:t>
            </a:r>
          </a:p>
          <a:p>
            <a:pPr lvl="1"/>
            <a:r>
              <a:rPr lang="nl-BE" dirty="0" smtClean="0"/>
              <a:t>Anders </a:t>
            </a:r>
            <a:r>
              <a:rPr lang="nl-BE" dirty="0" err="1" smtClean="0"/>
              <a:t>herinstalleert</a:t>
            </a:r>
            <a:r>
              <a:rPr lang="nl-BE" dirty="0" smtClean="0"/>
              <a:t> de </a:t>
            </a:r>
            <a:r>
              <a:rPr lang="nl-BE" dirty="0" err="1" smtClean="0"/>
              <a:t>dropper</a:t>
            </a:r>
            <a:r>
              <a:rPr lang="nl-BE" dirty="0" smtClean="0"/>
              <a:t> de </a:t>
            </a:r>
            <a:r>
              <a:rPr lang="nl-BE" dirty="0" err="1" smtClean="0"/>
              <a:t>payload</a:t>
            </a:r>
            <a:endParaRPr lang="nl-BE" dirty="0" smtClean="0"/>
          </a:p>
          <a:p>
            <a:r>
              <a:rPr lang="nl-BE" dirty="0" smtClean="0"/>
              <a:t>Droppers infiltreren je computer ook via</a:t>
            </a:r>
          </a:p>
          <a:p>
            <a:pPr lvl="1"/>
            <a:r>
              <a:rPr lang="nl-BE" dirty="0" smtClean="0"/>
              <a:t>Zoekmachines die dubieuze sites als betrouwbare treffers presenteren</a:t>
            </a:r>
          </a:p>
          <a:p>
            <a:pPr lvl="1"/>
            <a:r>
              <a:rPr lang="nl-BE" dirty="0" smtClean="0"/>
              <a:t>Advertenties die valselijk </a:t>
            </a:r>
            <a:r>
              <a:rPr lang="nl-BE" dirty="0" err="1" smtClean="0"/>
              <a:t>malware</a:t>
            </a:r>
            <a:r>
              <a:rPr lang="nl-BE" dirty="0" smtClean="0"/>
              <a:t> rapporteren op je computer</a:t>
            </a:r>
          </a:p>
          <a:p>
            <a:r>
              <a:rPr lang="nl-BE" dirty="0" err="1" smtClean="0"/>
              <a:t>Malware</a:t>
            </a:r>
            <a:r>
              <a:rPr lang="nl-BE" dirty="0" smtClean="0"/>
              <a:t> doet zich vaak voor als anti-</a:t>
            </a:r>
            <a:r>
              <a:rPr lang="nl-BE" dirty="0" err="1" smtClean="0"/>
              <a:t>malware</a:t>
            </a:r>
            <a:endParaRPr lang="nl-BE" dirty="0" smtClean="0"/>
          </a:p>
          <a:p>
            <a:pPr lvl="1"/>
            <a:r>
              <a:rPr lang="nl-BE" dirty="0" smtClean="0"/>
              <a:t>Probeer alvorens een anti-</a:t>
            </a:r>
            <a:r>
              <a:rPr lang="nl-BE" dirty="0" err="1" smtClean="0"/>
              <a:t>malware</a:t>
            </a:r>
            <a:r>
              <a:rPr lang="nl-BE" dirty="0" smtClean="0"/>
              <a:t> te installeren eerst de reputatie ervan te verifiëren</a:t>
            </a:r>
          </a:p>
        </p:txBody>
      </p:sp>
    </p:spTree>
    <p:extLst>
      <p:ext uri="{BB962C8B-B14F-4D97-AF65-F5344CB8AC3E}">
        <p14:creationId xmlns:p14="http://schemas.microsoft.com/office/powerpoint/2010/main" val="252739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Besmetting met </a:t>
            </a:r>
            <a:r>
              <a:rPr lang="nl-BE" dirty="0" err="1" smtClean="0"/>
              <a:t>malware</a:t>
            </a:r>
            <a:r>
              <a:rPr lang="nl-BE" dirty="0" smtClean="0"/>
              <a:t> voorkomen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Operating System up-to-date houden</a:t>
            </a:r>
          </a:p>
          <a:p>
            <a:r>
              <a:rPr lang="nl-BE" dirty="0" smtClean="0"/>
              <a:t>Browserhelpers up-to-date houden (Flash, Java, PDF-reader)</a:t>
            </a:r>
          </a:p>
          <a:p>
            <a:r>
              <a:rPr lang="nl-BE" dirty="0" smtClean="0"/>
              <a:t>Kritisch zijn voor valkuilen op sociale netwerken</a:t>
            </a:r>
          </a:p>
          <a:p>
            <a:r>
              <a:rPr lang="nl-BE" dirty="0" err="1" smtClean="0"/>
              <a:t>Reclameblockers</a:t>
            </a:r>
            <a:r>
              <a:rPr lang="nl-BE" dirty="0" smtClean="0"/>
              <a:t> gebruiken (</a:t>
            </a:r>
            <a:r>
              <a:rPr lang="nl-BE" dirty="0" err="1" smtClean="0"/>
              <a:t>AdBlock</a:t>
            </a:r>
            <a:r>
              <a:rPr lang="nl-BE" dirty="0" smtClean="0"/>
              <a:t>, </a:t>
            </a:r>
            <a:r>
              <a:rPr lang="nl-BE" dirty="0" err="1" smtClean="0"/>
              <a:t>BluHell</a:t>
            </a:r>
            <a:r>
              <a:rPr lang="nl-BE" dirty="0" smtClean="0"/>
              <a:t>)</a:t>
            </a:r>
          </a:p>
          <a:p>
            <a:r>
              <a:rPr lang="nl-BE" dirty="0" smtClean="0"/>
              <a:t>Gezond verstand gebruiken</a:t>
            </a:r>
          </a:p>
          <a:p>
            <a:pPr lvl="1"/>
            <a:r>
              <a:rPr lang="nl-BE" dirty="0" err="1" smtClean="0"/>
              <a:t>Credibiliteit</a:t>
            </a:r>
            <a:r>
              <a:rPr lang="nl-BE" dirty="0" smtClean="0"/>
              <a:t> in vraag stellen van programma’s die grote snelheidswinst voorspiegelen (allerlei fake </a:t>
            </a:r>
            <a:r>
              <a:rPr lang="nl-BE" dirty="0" err="1" smtClean="0"/>
              <a:t>optimizers</a:t>
            </a:r>
            <a:r>
              <a:rPr lang="nl-BE" dirty="0" smtClean="0"/>
              <a:t>)</a:t>
            </a:r>
          </a:p>
          <a:p>
            <a:r>
              <a:rPr lang="nl-BE" dirty="0" smtClean="0"/>
              <a:t>Standaard zoekmachine niet (laten) instellen op </a:t>
            </a:r>
            <a:r>
              <a:rPr lang="nl-BE" dirty="0" err="1" smtClean="0"/>
              <a:t>Ask</a:t>
            </a:r>
            <a:r>
              <a:rPr lang="nl-BE" dirty="0" smtClean="0"/>
              <a:t>, Delta Search, Babylon Search</a:t>
            </a:r>
            <a:r>
              <a:rPr lang="nl-BE" dirty="0"/>
              <a:t>, Do-search, </a:t>
            </a:r>
            <a:r>
              <a:rPr lang="nl-BE" dirty="0" err="1" smtClean="0"/>
              <a:t>SearchAlot</a:t>
            </a:r>
            <a:r>
              <a:rPr lang="nl-BE" dirty="0"/>
              <a:t>, </a:t>
            </a:r>
            <a:r>
              <a:rPr lang="nl-BE" dirty="0" err="1" smtClean="0"/>
              <a:t>MyWebsearch</a:t>
            </a:r>
            <a:r>
              <a:rPr lang="nl-BE" dirty="0" smtClean="0"/>
              <a:t>, …</a:t>
            </a:r>
          </a:p>
          <a:p>
            <a:pPr lvl="1"/>
            <a:r>
              <a:rPr lang="nl-BE" dirty="0" smtClean="0"/>
              <a:t>Controleren per browser</a:t>
            </a:r>
          </a:p>
        </p:txBody>
      </p:sp>
    </p:spTree>
    <p:extLst>
      <p:ext uri="{BB962C8B-B14F-4D97-AF65-F5344CB8AC3E}">
        <p14:creationId xmlns:p14="http://schemas.microsoft.com/office/powerpoint/2010/main" val="5661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PUP’s</a:t>
            </a:r>
            <a:r>
              <a:rPr lang="nl-BE" dirty="0"/>
              <a:t/>
            </a:r>
            <a:br>
              <a:rPr lang="nl-BE" dirty="0"/>
            </a:br>
            <a:r>
              <a:rPr lang="en-US" dirty="0"/>
              <a:t>Potentially Unwanted Programs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618" y="2447960"/>
            <a:ext cx="4785775" cy="367011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741873" y="2447960"/>
            <a:ext cx="4753154" cy="20313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“Heb ik niet geïnstalleerd</a:t>
            </a:r>
            <a:r>
              <a:rPr lang="nl-BE" dirty="0" smtClean="0"/>
              <a:t>!”</a:t>
            </a:r>
          </a:p>
          <a:p>
            <a:endParaRPr lang="nl-BE" dirty="0"/>
          </a:p>
          <a:p>
            <a:r>
              <a:rPr lang="nl-BE" dirty="0"/>
              <a:t>“Is vanzelf op mijn computer terechtgekomen.”</a:t>
            </a:r>
          </a:p>
          <a:p>
            <a:endParaRPr lang="nl-BE" dirty="0" smtClean="0"/>
          </a:p>
          <a:p>
            <a:r>
              <a:rPr lang="nl-BE" b="1" dirty="0" smtClean="0"/>
              <a:t>Is </a:t>
            </a:r>
            <a:r>
              <a:rPr lang="nl-BE" b="1" dirty="0"/>
              <a:t>dit zo</a:t>
            </a:r>
            <a:r>
              <a:rPr lang="nl-BE" b="1" dirty="0" smtClean="0"/>
              <a:t>? Kan iets </a:t>
            </a:r>
            <a:r>
              <a:rPr lang="nl-BE" b="1" i="1" dirty="0" smtClean="0"/>
              <a:t>vanzelf</a:t>
            </a:r>
            <a:r>
              <a:rPr lang="nl-BE" b="1" dirty="0" smtClean="0"/>
              <a:t> op je computer terechtkomen?</a:t>
            </a:r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288321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Enkele n</a:t>
            </a:r>
            <a:r>
              <a:rPr lang="nl-BE" dirty="0" smtClean="0"/>
              <a:t>otoire </a:t>
            </a:r>
            <a:r>
              <a:rPr lang="nl-BE" dirty="0" err="1" smtClean="0"/>
              <a:t>PUP’s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Advanced System Care</a:t>
            </a:r>
          </a:p>
          <a:p>
            <a:r>
              <a:rPr lang="nl-BE" dirty="0" smtClean="0"/>
              <a:t>Search </a:t>
            </a:r>
            <a:r>
              <a:rPr lang="nl-BE" dirty="0" err="1" smtClean="0"/>
              <a:t>Protect</a:t>
            </a:r>
            <a:endParaRPr lang="nl-BE" dirty="0" smtClean="0"/>
          </a:p>
          <a:p>
            <a:r>
              <a:rPr lang="nl-BE" dirty="0" smtClean="0"/>
              <a:t>Slow PC Fighter</a:t>
            </a:r>
          </a:p>
          <a:p>
            <a:r>
              <a:rPr lang="nl-BE" dirty="0" err="1" smtClean="0"/>
              <a:t>Wifi</a:t>
            </a:r>
            <a:r>
              <a:rPr lang="nl-BE" dirty="0" smtClean="0"/>
              <a:t> Protector</a:t>
            </a:r>
          </a:p>
          <a:p>
            <a:r>
              <a:rPr lang="nl-BE" dirty="0"/>
              <a:t>Regclean </a:t>
            </a:r>
            <a:r>
              <a:rPr lang="nl-BE" dirty="0" smtClean="0"/>
              <a:t>Pro</a:t>
            </a:r>
          </a:p>
          <a:p>
            <a:r>
              <a:rPr lang="nl-BE" dirty="0" err="1" smtClean="0"/>
              <a:t>DealPly</a:t>
            </a:r>
            <a:endParaRPr lang="nl-BE" dirty="0" smtClean="0"/>
          </a:p>
          <a:p>
            <a:r>
              <a:rPr lang="nl-BE" dirty="0" smtClean="0"/>
              <a:t>PC </a:t>
            </a:r>
            <a:r>
              <a:rPr lang="nl-BE" dirty="0" err="1" smtClean="0"/>
              <a:t>Speedup</a:t>
            </a:r>
            <a:endParaRPr lang="nl-BE" dirty="0" smtClean="0"/>
          </a:p>
          <a:p>
            <a:r>
              <a:rPr lang="nl-BE" dirty="0" err="1"/>
              <a:t>Linkey</a:t>
            </a:r>
            <a:endParaRPr lang="nl-BE" dirty="0"/>
          </a:p>
          <a:p>
            <a:r>
              <a:rPr lang="nl-BE" dirty="0" err="1"/>
              <a:t>SpeedUpMyPC</a:t>
            </a:r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7383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PUP’s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en-US" dirty="0" smtClean="0"/>
              <a:t>Potentially </a:t>
            </a:r>
            <a:r>
              <a:rPr lang="en-US" dirty="0"/>
              <a:t>Unwanted </a:t>
            </a:r>
            <a:r>
              <a:rPr lang="en-US" dirty="0" smtClean="0"/>
              <a:t>Programs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19" y="2052638"/>
            <a:ext cx="5557737" cy="4195762"/>
          </a:xfrm>
        </p:spPr>
      </p:pic>
    </p:spTree>
    <p:extLst>
      <p:ext uri="{BB962C8B-B14F-4D97-AF65-F5344CB8AC3E}">
        <p14:creationId xmlns:p14="http://schemas.microsoft.com/office/powerpoint/2010/main" val="381816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PUP’s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en-US" dirty="0" smtClean="0"/>
              <a:t>Potentially </a:t>
            </a:r>
            <a:r>
              <a:rPr lang="en-US" dirty="0"/>
              <a:t>Unwanted </a:t>
            </a:r>
            <a:r>
              <a:rPr lang="en-US" dirty="0" smtClean="0"/>
              <a:t>Programs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021" y="2052638"/>
            <a:ext cx="5785734" cy="4195762"/>
          </a:xfrm>
        </p:spPr>
      </p:pic>
    </p:spTree>
    <p:extLst>
      <p:ext uri="{BB962C8B-B14F-4D97-AF65-F5344CB8AC3E}">
        <p14:creationId xmlns:p14="http://schemas.microsoft.com/office/powerpoint/2010/main" val="136025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PUP’s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en-US" dirty="0" smtClean="0"/>
              <a:t>Potentially </a:t>
            </a:r>
            <a:r>
              <a:rPr lang="en-US" dirty="0"/>
              <a:t>Unwanted </a:t>
            </a:r>
            <a:r>
              <a:rPr lang="en-US" dirty="0" smtClean="0"/>
              <a:t>Programs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075" y="2135981"/>
            <a:ext cx="4619625" cy="4029075"/>
          </a:xfrm>
        </p:spPr>
      </p:pic>
    </p:spTree>
    <p:extLst>
      <p:ext uri="{BB962C8B-B14F-4D97-AF65-F5344CB8AC3E}">
        <p14:creationId xmlns:p14="http://schemas.microsoft.com/office/powerpoint/2010/main" val="242009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Tip: </a:t>
            </a:r>
            <a:r>
              <a:rPr lang="nl-BE" dirty="0" err="1" smtClean="0"/>
              <a:t>Unchecky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3312" y="2052918"/>
            <a:ext cx="5409631" cy="4195481"/>
          </a:xfrm>
        </p:spPr>
        <p:txBody>
          <a:bodyPr/>
          <a:lstStyle/>
          <a:p>
            <a:r>
              <a:rPr lang="nl-BE" dirty="0" smtClean="0"/>
              <a:t>Klein programmaatje </a:t>
            </a:r>
            <a:r>
              <a:rPr lang="nl-BE" dirty="0"/>
              <a:t>dat </a:t>
            </a:r>
            <a:r>
              <a:rPr lang="nl-BE" dirty="0" err="1" smtClean="0"/>
              <a:t>PUP’s</a:t>
            </a:r>
            <a:r>
              <a:rPr lang="nl-BE" dirty="0" smtClean="0"/>
              <a:t> </a:t>
            </a:r>
            <a:r>
              <a:rPr lang="nl-BE" dirty="0" err="1"/>
              <a:t>uitvinkt</a:t>
            </a:r>
            <a:r>
              <a:rPr lang="nl-BE" dirty="0"/>
              <a:t> bij het installeren van </a:t>
            </a:r>
            <a:r>
              <a:rPr lang="nl-BE" dirty="0" smtClean="0"/>
              <a:t>programma's</a:t>
            </a:r>
          </a:p>
          <a:p>
            <a:pPr lvl="1"/>
            <a:r>
              <a:rPr lang="nl-BE" dirty="0" smtClean="0"/>
              <a:t>Een tip van </a:t>
            </a:r>
            <a:r>
              <a:rPr lang="nl-BE" dirty="0" err="1" smtClean="0"/>
              <a:t>Benny</a:t>
            </a:r>
            <a:r>
              <a:rPr lang="nl-BE" dirty="0" smtClean="0"/>
              <a:t>, waarvoor </a:t>
            </a:r>
            <a:r>
              <a:rPr lang="nl-BE" dirty="0" smtClean="0"/>
              <a:t>dank</a:t>
            </a:r>
          </a:p>
          <a:p>
            <a:r>
              <a:rPr lang="nl-BE" dirty="0" smtClean="0"/>
              <a:t>Downloaden: </a:t>
            </a:r>
            <a:r>
              <a:rPr lang="nl-BE" dirty="0" smtClean="0">
                <a:hlinkClick r:id="rId2"/>
              </a:rPr>
              <a:t>www.unchecky.com</a:t>
            </a:r>
            <a:endParaRPr lang="nl-BE" dirty="0" smtClean="0"/>
          </a:p>
          <a:p>
            <a:endParaRPr lang="nl-BE" dirty="0"/>
          </a:p>
        </p:txBody>
      </p:sp>
      <p:pic>
        <p:nvPicPr>
          <p:cNvPr id="1030" name="Picture 6" descr="http://www.gratissoftwaresite.nl/downloads/files/images/uncheckyvenst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310" y="2183745"/>
            <a:ext cx="445770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Programma’s en services die onnodig automatisch opstarten</a:t>
            </a:r>
            <a:br>
              <a:rPr lang="nl-BE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Vele programma’s configureren zichzelf om bij elke start van Windows automatisch mee op te starten.</a:t>
            </a:r>
          </a:p>
          <a:p>
            <a:r>
              <a:rPr lang="nl-BE" dirty="0" smtClean="0"/>
              <a:t>Is het nodig bij elke opstart</a:t>
            </a:r>
          </a:p>
          <a:p>
            <a:pPr lvl="1"/>
            <a:r>
              <a:rPr lang="nl-BE" dirty="0" smtClean="0"/>
              <a:t>Te controleren of er updates zijn voor je TomTom?</a:t>
            </a:r>
          </a:p>
          <a:p>
            <a:pPr lvl="1"/>
            <a:r>
              <a:rPr lang="nl-BE" dirty="0" smtClean="0"/>
              <a:t>Eén of meerdere media </a:t>
            </a:r>
            <a:r>
              <a:rPr lang="nl-BE" dirty="0" err="1" smtClean="0"/>
              <a:t>watchers</a:t>
            </a:r>
            <a:r>
              <a:rPr lang="nl-BE" dirty="0" smtClean="0"/>
              <a:t> te starten die je SD-slot monitoren?</a:t>
            </a:r>
          </a:p>
          <a:p>
            <a:pPr lvl="1"/>
            <a:r>
              <a:rPr lang="nl-BE" dirty="0" smtClean="0"/>
              <a:t>Een P2P-client op te starten?</a:t>
            </a:r>
          </a:p>
          <a:p>
            <a:pPr lvl="1"/>
            <a:r>
              <a:rPr lang="nl-BE" dirty="0" smtClean="0"/>
              <a:t>Twee </a:t>
            </a:r>
            <a:r>
              <a:rPr lang="nl-BE" dirty="0" err="1" smtClean="0"/>
              <a:t>malware</a:t>
            </a:r>
            <a:r>
              <a:rPr lang="nl-BE" dirty="0" smtClean="0"/>
              <a:t> scanners resident te starten?</a:t>
            </a:r>
          </a:p>
          <a:p>
            <a:pPr lvl="1"/>
            <a:r>
              <a:rPr lang="nl-BE" dirty="0" smtClean="0"/>
              <a:t>Eén of meer </a:t>
            </a:r>
            <a:r>
              <a:rPr lang="nl-BE" dirty="0" smtClean="0"/>
              <a:t>zogenaamde ‘</a:t>
            </a:r>
            <a:r>
              <a:rPr lang="nl-BE" dirty="0" err="1" smtClean="0"/>
              <a:t>optimizers</a:t>
            </a:r>
            <a:r>
              <a:rPr lang="nl-BE" dirty="0" smtClean="0"/>
              <a:t>’ </a:t>
            </a:r>
            <a:r>
              <a:rPr lang="nl-BE" dirty="0" smtClean="0"/>
              <a:t>te starten?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9019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</a:t>
            </a:r>
            <a:r>
              <a:rPr lang="nl-BE" dirty="0" smtClean="0"/>
              <a:t>elke programma’s worden telkens mee opgestart?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Locaties van waaruit programma’s automatisch worden gestart:</a:t>
            </a:r>
          </a:p>
          <a:p>
            <a:pPr lvl="1"/>
            <a:r>
              <a:rPr lang="nl-BE" dirty="0" smtClean="0"/>
              <a:t>De map ‘opstarten’ in het startmenu</a:t>
            </a:r>
          </a:p>
          <a:p>
            <a:pPr lvl="1"/>
            <a:r>
              <a:rPr lang="nl-BE" dirty="0" smtClean="0"/>
              <a:t>HKLM\SOFTWARE\Microsoft\Windows\</a:t>
            </a:r>
            <a:r>
              <a:rPr lang="nl-BE" dirty="0" err="1" smtClean="0"/>
              <a:t>CurrentVersion</a:t>
            </a:r>
            <a:r>
              <a:rPr lang="nl-BE" dirty="0" smtClean="0"/>
              <a:t>\Run</a:t>
            </a:r>
          </a:p>
          <a:p>
            <a:pPr lvl="1"/>
            <a:r>
              <a:rPr lang="nl-BE" dirty="0" smtClean="0"/>
              <a:t>HKCU\Software\Microsoft\Windows\</a:t>
            </a:r>
            <a:r>
              <a:rPr lang="nl-BE" dirty="0" err="1" smtClean="0"/>
              <a:t>CurrentVersion</a:t>
            </a:r>
            <a:r>
              <a:rPr lang="nl-BE" dirty="0" smtClean="0"/>
              <a:t>\Run</a:t>
            </a:r>
          </a:p>
          <a:p>
            <a:pPr lvl="1"/>
            <a:r>
              <a:rPr lang="nl-BE" dirty="0" smtClean="0"/>
              <a:t>HKLM\SOFTWARE\Wow6432Node\Microsoft\Windows\</a:t>
            </a:r>
            <a:r>
              <a:rPr lang="nl-BE" dirty="0" err="1" smtClean="0"/>
              <a:t>CurrentVersion</a:t>
            </a:r>
            <a:r>
              <a:rPr lang="nl-BE" dirty="0" smtClean="0"/>
              <a:t>\Run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7147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Automatisch </a:t>
            </a:r>
            <a:r>
              <a:rPr lang="nl-BE" dirty="0" err="1" smtClean="0"/>
              <a:t>meestartende</a:t>
            </a:r>
            <a:r>
              <a:rPr lang="nl-BE" dirty="0" smtClean="0"/>
              <a:t> programma’s determineren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Diverse </a:t>
            </a:r>
            <a:r>
              <a:rPr lang="nl-BE" dirty="0" err="1" smtClean="0"/>
              <a:t>utilities</a:t>
            </a:r>
            <a:r>
              <a:rPr lang="nl-BE" dirty="0" smtClean="0"/>
              <a:t>, vaak gratis te verkrijgen. Opgelet voor fakes!</a:t>
            </a:r>
          </a:p>
          <a:p>
            <a:r>
              <a:rPr lang="nl-BE" dirty="0" smtClean="0"/>
              <a:t>Betrouwbare:</a:t>
            </a:r>
          </a:p>
          <a:p>
            <a:pPr lvl="1"/>
            <a:r>
              <a:rPr lang="nl-BE" dirty="0"/>
              <a:t>Autoruns: </a:t>
            </a:r>
            <a:r>
              <a:rPr lang="nl-BE" dirty="0" smtClean="0">
                <a:hlinkClick r:id="rId2"/>
              </a:rPr>
              <a:t>technet.microsoft.com/en-</a:t>
            </a:r>
            <a:r>
              <a:rPr lang="nl-BE" dirty="0" err="1" smtClean="0">
                <a:hlinkClick r:id="rId2"/>
              </a:rPr>
              <a:t>us</a:t>
            </a:r>
            <a:r>
              <a:rPr lang="nl-BE" dirty="0" smtClean="0">
                <a:hlinkClick r:id="rId2"/>
              </a:rPr>
              <a:t>/</a:t>
            </a:r>
            <a:r>
              <a:rPr lang="nl-BE" dirty="0" err="1" smtClean="0">
                <a:hlinkClick r:id="rId2"/>
              </a:rPr>
              <a:t>sysinternals</a:t>
            </a:r>
            <a:endParaRPr lang="nl-BE" dirty="0" smtClean="0"/>
          </a:p>
          <a:p>
            <a:pPr lvl="1"/>
            <a:r>
              <a:rPr lang="nl-BE" dirty="0" smtClean="0"/>
              <a:t>CCleaner</a:t>
            </a:r>
            <a:r>
              <a:rPr lang="nl-BE" dirty="0"/>
              <a:t>: </a:t>
            </a:r>
            <a:r>
              <a:rPr lang="nl-BE" dirty="0" smtClean="0">
                <a:hlinkClick r:id="rId3"/>
              </a:rPr>
              <a:t>www.piriform.com/ccleaner/builds</a:t>
            </a:r>
            <a:endParaRPr lang="nl-BE" dirty="0" smtClean="0"/>
          </a:p>
          <a:p>
            <a:pPr lvl="1"/>
            <a:r>
              <a:rPr lang="nl-BE" dirty="0" err="1" smtClean="0"/>
              <a:t>MSConfig</a:t>
            </a:r>
            <a:r>
              <a:rPr lang="nl-BE" dirty="0" smtClean="0"/>
              <a:t>: standaard aanwezig</a:t>
            </a:r>
          </a:p>
          <a:p>
            <a:pPr lvl="1"/>
            <a:r>
              <a:rPr lang="nl-BE" dirty="0" err="1" smtClean="0"/>
              <a:t>CodeStuff</a:t>
            </a:r>
            <a:r>
              <a:rPr lang="nl-BE" dirty="0" smtClean="0"/>
              <a:t> Starter</a:t>
            </a:r>
            <a:r>
              <a:rPr lang="nl-BE" dirty="0"/>
              <a:t>:  </a:t>
            </a:r>
            <a:r>
              <a:rPr lang="nl-BE" dirty="0" smtClean="0">
                <a:hlinkClick r:id="rId4"/>
              </a:rPr>
              <a:t>codestuff.obninsk.ru/products_starter.html</a:t>
            </a:r>
            <a:endParaRPr lang="nl-BE" dirty="0" smtClean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8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Autoruns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Start het programma met </a:t>
            </a:r>
            <a:r>
              <a:rPr lang="nl-BE" dirty="0" err="1" smtClean="0"/>
              <a:t>administatorrechten</a:t>
            </a:r>
            <a:endParaRPr lang="nl-BE" dirty="0" smtClean="0"/>
          </a:p>
          <a:p>
            <a:r>
              <a:rPr lang="nl-BE" dirty="0" smtClean="0"/>
              <a:t>Ga naar de tab ‘</a:t>
            </a:r>
            <a:r>
              <a:rPr lang="nl-BE" dirty="0" err="1" smtClean="0"/>
              <a:t>Logon</a:t>
            </a:r>
            <a:r>
              <a:rPr lang="nl-BE" dirty="0" smtClean="0"/>
              <a:t>’</a:t>
            </a:r>
            <a:endParaRPr lang="nl-BE" dirty="0" smtClean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823" y="2543174"/>
            <a:ext cx="656272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5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Autoruns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Hier een item verwijderen is niet gelijk aan het de-installeren ervan!</a:t>
            </a:r>
          </a:p>
          <a:p>
            <a:r>
              <a:rPr lang="nl-BE" dirty="0" smtClean="0"/>
              <a:t>Verwijder geen items die jou een bepaald comfort verschaffen</a:t>
            </a:r>
          </a:p>
          <a:p>
            <a:pPr lvl="1"/>
            <a:r>
              <a:rPr lang="nl-BE" dirty="0" smtClean="0"/>
              <a:t>Als je er prijs op stelt dat een item automatisch opstart dan is het wellicht de CPU-tijd en het geheugenbeslag waard. Een computer dient daar tenslotte voor</a:t>
            </a:r>
          </a:p>
          <a:p>
            <a:pPr lvl="1"/>
            <a:r>
              <a:rPr lang="nl-BE" dirty="0" smtClean="0"/>
              <a:t>Verwijder geen items die noodzakelijk zijn om randapparatuur te doen functioneren</a:t>
            </a:r>
          </a:p>
          <a:p>
            <a:r>
              <a:rPr lang="nl-BE" dirty="0" smtClean="0"/>
              <a:t>Gebruik je IE, kijk dan ook onder de tab ‘Internet Explorer’ welke invoegtoepassingen gewenst en ongewenst </a:t>
            </a:r>
            <a:r>
              <a:rPr lang="nl-BE" dirty="0" smtClean="0"/>
              <a:t>zijn</a:t>
            </a:r>
          </a:p>
          <a:p>
            <a:r>
              <a:rPr lang="nl-BE" dirty="0"/>
              <a:t>Download: </a:t>
            </a:r>
            <a:r>
              <a:rPr lang="nl-BE" dirty="0">
                <a:hlinkClick r:id="rId2"/>
              </a:rPr>
              <a:t>http://</a:t>
            </a:r>
            <a:r>
              <a:rPr lang="nl-BE" dirty="0" smtClean="0">
                <a:hlinkClick r:id="rId2"/>
              </a:rPr>
              <a:t>download.sysinternals.com/files/Autoruns.zip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418602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CCleaner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Verwijdert overbodige bestanden en bestanden die arbitrair als overbodig beschouwd kunnen worden.</a:t>
            </a:r>
          </a:p>
          <a:p>
            <a:r>
              <a:rPr lang="nl-BE" dirty="0" smtClean="0"/>
              <a:t>CCleaner is geen anti-</a:t>
            </a:r>
            <a:r>
              <a:rPr lang="nl-BE" dirty="0" err="1" smtClean="0"/>
              <a:t>malware</a:t>
            </a:r>
            <a:r>
              <a:rPr lang="nl-BE" dirty="0" smtClean="0"/>
              <a:t>-tool!</a:t>
            </a:r>
          </a:p>
          <a:p>
            <a:r>
              <a:rPr lang="nl-BE" dirty="0" smtClean="0"/>
              <a:t>Verkrijgbaar in een gratis of betalende </a:t>
            </a:r>
            <a:r>
              <a:rPr lang="nl-BE" dirty="0" smtClean="0"/>
              <a:t>versies</a:t>
            </a:r>
          </a:p>
          <a:p>
            <a:r>
              <a:rPr lang="nl-BE" dirty="0" smtClean="0"/>
              <a:t>Download: </a:t>
            </a:r>
            <a:r>
              <a:rPr lang="nl-BE" dirty="0" smtClean="0">
                <a:hlinkClick r:id="rId2"/>
              </a:rPr>
              <a:t>http</a:t>
            </a:r>
            <a:r>
              <a:rPr lang="nl-BE" dirty="0">
                <a:hlinkClick r:id="rId2"/>
              </a:rPr>
              <a:t>://</a:t>
            </a:r>
            <a:r>
              <a:rPr lang="nl-BE" dirty="0" smtClean="0">
                <a:hlinkClick r:id="rId2"/>
              </a:rPr>
              <a:t>www.piriform.com/ccleaner/builds</a:t>
            </a:r>
            <a:endParaRPr lang="nl-BE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181" y="370217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Opschonen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777042" y="2974682"/>
            <a:ext cx="8048445" cy="26776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2400" dirty="0" err="1"/>
              <a:t>Cleaners</a:t>
            </a:r>
            <a:r>
              <a:rPr lang="nl-BE" sz="2400" dirty="0"/>
              <a:t> werken meestal niet complementair</a:t>
            </a:r>
          </a:p>
          <a:p>
            <a:pPr algn="ctr"/>
            <a:endParaRPr lang="nl-BE" sz="2400" dirty="0"/>
          </a:p>
          <a:p>
            <a:pPr algn="ctr"/>
            <a:r>
              <a:rPr lang="nl-BE" sz="2400" dirty="0"/>
              <a:t>Het gebruik van meerdere </a:t>
            </a:r>
            <a:r>
              <a:rPr lang="nl-BE" sz="2400" dirty="0" err="1"/>
              <a:t>cleaners</a:t>
            </a:r>
            <a:r>
              <a:rPr lang="nl-BE" sz="2400" dirty="0"/>
              <a:t> levert weinig </a:t>
            </a:r>
            <a:r>
              <a:rPr lang="nl-BE" sz="2400" dirty="0" smtClean="0"/>
              <a:t>meerwaarde op</a:t>
            </a:r>
          </a:p>
          <a:p>
            <a:pPr algn="ctr"/>
            <a:endParaRPr lang="nl-BE" sz="2400" dirty="0"/>
          </a:p>
          <a:p>
            <a:pPr algn="ctr"/>
            <a:r>
              <a:rPr lang="nl-BE" sz="2400" dirty="0" smtClean="0"/>
              <a:t>Maak geen fetisj </a:t>
            </a:r>
            <a:r>
              <a:rPr lang="nl-BE" sz="2400" dirty="0"/>
              <a:t>van </a:t>
            </a:r>
            <a:r>
              <a:rPr lang="nl-BE" sz="2400" dirty="0" smtClean="0"/>
              <a:t>het opruimen van enkele additionele </a:t>
            </a:r>
            <a:r>
              <a:rPr lang="nl-BE" sz="2400" dirty="0" err="1" smtClean="0"/>
              <a:t>kB’s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5845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 kan met CCleaner worden opgeruimd?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Tijdelijke internet-bestanden</a:t>
            </a:r>
          </a:p>
          <a:p>
            <a:r>
              <a:rPr lang="nl-BE" dirty="0" smtClean="0"/>
              <a:t>Restanten van installatiebestanden</a:t>
            </a:r>
            <a:endParaRPr lang="nl-BE" dirty="0"/>
          </a:p>
          <a:p>
            <a:r>
              <a:rPr lang="nl-BE" dirty="0" smtClean="0"/>
              <a:t>Cookies</a:t>
            </a:r>
          </a:p>
          <a:p>
            <a:r>
              <a:rPr lang="nl-BE" dirty="0" smtClean="0"/>
              <a:t>Ongeldige </a:t>
            </a:r>
            <a:r>
              <a:rPr lang="nl-BE" dirty="0" err="1" smtClean="0"/>
              <a:t>registry</a:t>
            </a:r>
            <a:r>
              <a:rPr lang="nl-BE" dirty="0" smtClean="0"/>
              <a:t>-entries</a:t>
            </a:r>
            <a:endParaRPr lang="nl-BE" dirty="0"/>
          </a:p>
          <a:p>
            <a:r>
              <a:rPr lang="nl-BE" dirty="0" smtClean="0"/>
              <a:t>Allerlei lijstjes met laatst gebruikte bestanden</a:t>
            </a:r>
          </a:p>
          <a:p>
            <a:pPr lvl="1"/>
            <a:r>
              <a:rPr lang="nl-BE" dirty="0" smtClean="0"/>
              <a:t>Let op. Afhankelijk van je visie kan dit gewenst of ongewenst zijn</a:t>
            </a:r>
          </a:p>
          <a:p>
            <a:r>
              <a:rPr lang="nl-BE" dirty="0" smtClean="0"/>
              <a:t>Prullenbak</a:t>
            </a:r>
          </a:p>
          <a:p>
            <a:r>
              <a:rPr lang="nl-BE" dirty="0" smtClean="0"/>
              <a:t>Logbestanden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607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Cookies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Mes snijdt aan twee kanten:</a:t>
            </a:r>
          </a:p>
          <a:p>
            <a:pPr lvl="1"/>
            <a:r>
              <a:rPr lang="nl-BE" dirty="0" smtClean="0"/>
              <a:t>Cookies bieden comfort omdat ze gebruikersvoorkeuren opslaan</a:t>
            </a:r>
          </a:p>
          <a:p>
            <a:pPr lvl="1"/>
            <a:r>
              <a:rPr lang="nl-BE" dirty="0" smtClean="0"/>
              <a:t>Om dezelfde reden kunnen ze ook een privacy-risico inhouden</a:t>
            </a:r>
          </a:p>
          <a:p>
            <a:r>
              <a:rPr lang="nl-BE" dirty="0" smtClean="0"/>
              <a:t>Beste strategie om cookies te beheren: kies één programma om je cookies te beheren</a:t>
            </a:r>
          </a:p>
          <a:p>
            <a:pPr lvl="1"/>
            <a:r>
              <a:rPr lang="nl-BE" dirty="0" smtClean="0"/>
              <a:t>Laat het opruimen door je browser afhandelen. Doe het in dat geval niet met een extern programma, zoals CCleaner</a:t>
            </a:r>
          </a:p>
          <a:p>
            <a:pPr lvl="1"/>
            <a:r>
              <a:rPr lang="nl-BE" dirty="0"/>
              <a:t>Laat het </a:t>
            </a:r>
            <a:r>
              <a:rPr lang="nl-BE" dirty="0" smtClean="0"/>
              <a:t>opruimen door een extern programma afhandelen, zoals CCleaner. </a:t>
            </a:r>
            <a:r>
              <a:rPr lang="nl-BE" dirty="0"/>
              <a:t>Doe het in dat geval niet met </a:t>
            </a:r>
            <a:r>
              <a:rPr lang="nl-BE" dirty="0" smtClean="0"/>
              <a:t>je browser</a:t>
            </a:r>
          </a:p>
          <a:p>
            <a:pPr lvl="1"/>
            <a:r>
              <a:rPr lang="nl-BE" dirty="0" smtClean="0"/>
              <a:t>Of gebruik een speciale cookie manager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393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CCleaner als cookiemanager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Plaats de cookies die jou comfort bieden in de lijst met te behouden cookies (</a:t>
            </a:r>
            <a:r>
              <a:rPr lang="nl-BE" dirty="0" err="1" smtClean="0"/>
              <a:t>Opies</a:t>
            </a:r>
            <a:r>
              <a:rPr lang="nl-BE" dirty="0" smtClean="0"/>
              <a:t>/Cookies)</a:t>
            </a:r>
          </a:p>
          <a:p>
            <a:pPr lvl="1"/>
            <a:r>
              <a:rPr lang="nl-BE" dirty="0" smtClean="0"/>
              <a:t>Zie volgende dia…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5163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127" y="612585"/>
            <a:ext cx="9662997" cy="57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5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Lijstjes met laatst </a:t>
            </a:r>
            <a:r>
              <a:rPr lang="nl-BE" dirty="0"/>
              <a:t>gebruikte </a:t>
            </a:r>
            <a:r>
              <a:rPr lang="nl-BE" dirty="0" smtClean="0"/>
              <a:t>bestanden (</a:t>
            </a:r>
            <a:r>
              <a:rPr lang="nl-BE" dirty="0" err="1" smtClean="0"/>
              <a:t>MRU’s</a:t>
            </a:r>
            <a:r>
              <a:rPr lang="nl-BE" dirty="0" smtClean="0"/>
              <a:t>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2320674"/>
          </a:xfrm>
        </p:spPr>
        <p:txBody>
          <a:bodyPr>
            <a:normAutofit lnSpcReduction="10000"/>
          </a:bodyPr>
          <a:lstStyle/>
          <a:p>
            <a:r>
              <a:rPr lang="nl-BE" dirty="0" smtClean="0"/>
              <a:t>Diverse programma’s houden lijstjes bij met laatst gebruikte bestanden (Word, Excel, Media </a:t>
            </a:r>
            <a:r>
              <a:rPr lang="nl-BE" dirty="0" err="1" smtClean="0"/>
              <a:t>Player</a:t>
            </a:r>
            <a:r>
              <a:rPr lang="nl-BE" dirty="0" smtClean="0"/>
              <a:t>,…)</a:t>
            </a:r>
          </a:p>
          <a:p>
            <a:pPr lvl="1"/>
            <a:r>
              <a:rPr lang="nl-BE" dirty="0" smtClean="0"/>
              <a:t>Niet opruimen als dit voor jou een comfortfunctie is</a:t>
            </a:r>
          </a:p>
          <a:p>
            <a:r>
              <a:rPr lang="nl-BE" dirty="0" smtClean="0"/>
              <a:t>Recentelijk getypte URL’s</a:t>
            </a:r>
          </a:p>
          <a:p>
            <a:pPr lvl="1"/>
            <a:r>
              <a:rPr lang="nl-BE" dirty="0" smtClean="0"/>
              <a:t>Lijst met URL’s in de adresbalk van je browser</a:t>
            </a:r>
          </a:p>
          <a:p>
            <a:pPr lvl="1"/>
            <a:r>
              <a:rPr lang="nl-BE" dirty="0"/>
              <a:t>Niet opruimen als dit voor jou een comfortfunctie </a:t>
            </a:r>
            <a:r>
              <a:rPr lang="nl-BE" dirty="0" smtClean="0"/>
              <a:t>is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45535322"/>
              </p:ext>
            </p:extLst>
          </p:nvPr>
        </p:nvGraphicFramePr>
        <p:xfrm>
          <a:off x="974785" y="4891177"/>
          <a:ext cx="10205049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952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Enkele minder bekende items die CCleaner opruimt in Firefox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Compacte databases: zijn de databases waarin </a:t>
            </a:r>
            <a:r>
              <a:rPr lang="nl-BE" dirty="0"/>
              <a:t>Firefox </a:t>
            </a:r>
            <a:r>
              <a:rPr lang="nl-BE" dirty="0" smtClean="0"/>
              <a:t>o.a. geschiedenis en zoekgeschiedenis bewaart. Het zijn </a:t>
            </a:r>
            <a:r>
              <a:rPr lang="nl-BE" dirty="0" err="1" smtClean="0"/>
              <a:t>SQLite</a:t>
            </a:r>
            <a:r>
              <a:rPr lang="nl-BE" dirty="0" smtClean="0"/>
              <a:t>-databases die groot kunnen worden. De databases worden niet verwijderd maar gecomprimeerd.</a:t>
            </a:r>
          </a:p>
          <a:p>
            <a:r>
              <a:rPr lang="nl-BE" dirty="0" smtClean="0"/>
              <a:t>Website voorkeuren: hiermee wis je instellingen die je per site gedaan hebt voor cookies</a:t>
            </a:r>
            <a:r>
              <a:rPr lang="nl-BE" dirty="0"/>
              <a:t>, </a:t>
            </a:r>
            <a:r>
              <a:rPr lang="nl-BE" dirty="0" smtClean="0"/>
              <a:t>pop-</a:t>
            </a:r>
            <a:r>
              <a:rPr lang="nl-BE" dirty="0" err="1" smtClean="0"/>
              <a:t>upvensters</a:t>
            </a:r>
            <a:r>
              <a:rPr lang="nl-BE" dirty="0"/>
              <a:t>, </a:t>
            </a:r>
            <a:r>
              <a:rPr lang="nl-BE" dirty="0" smtClean="0"/>
              <a:t>scriptuitvoering, en wachtwoorduitzonderingen.</a:t>
            </a:r>
            <a:endParaRPr lang="nl-BE" dirty="0"/>
          </a:p>
          <a:p>
            <a:r>
              <a:rPr lang="nl-BE" dirty="0" smtClean="0"/>
              <a:t>Sessie: reset alle tabs en </a:t>
            </a:r>
            <a:r>
              <a:rPr lang="nl-BE" dirty="0" err="1" smtClean="0"/>
              <a:t>app</a:t>
            </a:r>
            <a:r>
              <a:rPr lang="nl-BE" dirty="0" smtClean="0"/>
              <a:t> tabs die je hebt aangeduid om zich bij de start van Firefox te vullen.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604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Register opschonen met CCleaner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3312" y="2052918"/>
            <a:ext cx="9627948" cy="4195481"/>
          </a:xfrm>
        </p:spPr>
        <p:txBody>
          <a:bodyPr/>
          <a:lstStyle/>
          <a:p>
            <a:r>
              <a:rPr lang="nl-BE" dirty="0" smtClean="0"/>
              <a:t>Er is een </a:t>
            </a:r>
            <a:r>
              <a:rPr lang="nl-BE" dirty="0"/>
              <a:t>veelvoud van dubieuze </a:t>
            </a:r>
            <a:r>
              <a:rPr lang="nl-BE" dirty="0" err="1"/>
              <a:t>registry</a:t>
            </a:r>
            <a:r>
              <a:rPr lang="nl-BE" dirty="0"/>
              <a:t> cleaner </a:t>
            </a:r>
            <a:r>
              <a:rPr lang="nl-BE" dirty="0" smtClean="0"/>
              <a:t>software op de markt</a:t>
            </a:r>
          </a:p>
          <a:p>
            <a:pPr lvl="1"/>
            <a:r>
              <a:rPr lang="nl-BE" dirty="0" smtClean="0"/>
              <a:t>Maken allemaal aanspraak op enorme snelheidswinst</a:t>
            </a:r>
          </a:p>
          <a:p>
            <a:r>
              <a:rPr lang="nl-BE" dirty="0" smtClean="0"/>
              <a:t>Dubieuze </a:t>
            </a:r>
            <a:r>
              <a:rPr lang="nl-BE" dirty="0" err="1" smtClean="0"/>
              <a:t>registry</a:t>
            </a:r>
            <a:r>
              <a:rPr lang="nl-BE" dirty="0" smtClean="0"/>
              <a:t> cleaner </a:t>
            </a:r>
            <a:r>
              <a:rPr lang="nl-BE" dirty="0"/>
              <a:t>software veroorzaakt vaak meer ellende dan ze </a:t>
            </a:r>
            <a:r>
              <a:rPr lang="nl-BE" dirty="0" smtClean="0"/>
              <a:t>oplost.</a:t>
            </a:r>
          </a:p>
          <a:p>
            <a:r>
              <a:rPr lang="nl-BE" dirty="0" smtClean="0"/>
              <a:t>CCleaner mag beschouwd worden als een betrouwbare </a:t>
            </a:r>
            <a:r>
              <a:rPr lang="nl-BE" dirty="0" err="1" smtClean="0"/>
              <a:t>registry</a:t>
            </a:r>
            <a:r>
              <a:rPr lang="nl-BE" dirty="0" smtClean="0"/>
              <a:t> cleaner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672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ingebouwde schijfopruiming van Windows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Is lang niet zo slecht maar is minder flexibel dan software van derden</a:t>
            </a:r>
          </a:p>
          <a:p>
            <a:pPr lvl="1"/>
            <a:r>
              <a:rPr lang="nl-BE" dirty="0" smtClean="0"/>
              <a:t>Selectief cookies opruimen </a:t>
            </a:r>
            <a:r>
              <a:rPr lang="nl-BE" dirty="0" err="1" smtClean="0"/>
              <a:t>bvb</a:t>
            </a:r>
            <a:r>
              <a:rPr lang="nl-BE" dirty="0" smtClean="0"/>
              <a:t>. Is niet mogelijk, en is enkel geïmplementeerd voor de huiseigen browser, IE</a:t>
            </a:r>
          </a:p>
          <a:p>
            <a:r>
              <a:rPr lang="nl-BE" dirty="0" smtClean="0"/>
              <a:t>Biedt desondanks een interessante optie aan die in software van derden niet beschikbaar is</a:t>
            </a:r>
          </a:p>
          <a:p>
            <a:pPr lvl="1"/>
            <a:r>
              <a:rPr lang="nl-BE" dirty="0" smtClean="0"/>
              <a:t>Opruimen van </a:t>
            </a:r>
            <a:r>
              <a:rPr lang="nl-BE" dirty="0" err="1" smtClean="0"/>
              <a:t>leftovers</a:t>
            </a:r>
            <a:r>
              <a:rPr lang="nl-BE" dirty="0" smtClean="0"/>
              <a:t> van Service Packs. Deze </a:t>
            </a:r>
            <a:r>
              <a:rPr lang="nl-BE" dirty="0" err="1" smtClean="0"/>
              <a:t>leftovers</a:t>
            </a:r>
            <a:r>
              <a:rPr lang="nl-BE" dirty="0" smtClean="0"/>
              <a:t> nemen veel plaats in.</a:t>
            </a:r>
          </a:p>
        </p:txBody>
      </p:sp>
    </p:spTree>
    <p:extLst>
      <p:ext uri="{BB962C8B-B14F-4D97-AF65-F5344CB8AC3E}">
        <p14:creationId xmlns:p14="http://schemas.microsoft.com/office/powerpoint/2010/main" val="17851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 ingebouwde schijfopruiming van Windows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03313" y="2052918"/>
            <a:ext cx="5806446" cy="4195481"/>
          </a:xfrm>
        </p:spPr>
        <p:txBody>
          <a:bodyPr/>
          <a:lstStyle/>
          <a:p>
            <a:r>
              <a:rPr lang="nl-BE" dirty="0" smtClean="0"/>
              <a:t>Service Pack </a:t>
            </a:r>
            <a:r>
              <a:rPr lang="nl-BE" dirty="0" err="1" smtClean="0"/>
              <a:t>leftovers</a:t>
            </a:r>
            <a:r>
              <a:rPr lang="nl-BE" dirty="0" smtClean="0"/>
              <a:t> vind je onder ‘Systeembestanden opschonen’</a:t>
            </a:r>
          </a:p>
          <a:p>
            <a:r>
              <a:rPr lang="nl-BE" dirty="0" smtClean="0"/>
              <a:t>Let op dat je niet teveel opruimt</a:t>
            </a:r>
          </a:p>
          <a:p>
            <a:pPr lvl="1"/>
            <a:r>
              <a:rPr lang="nl-BE" dirty="0" smtClean="0"/>
              <a:t>Als je </a:t>
            </a:r>
            <a:r>
              <a:rPr lang="nl-BE" dirty="0" err="1" smtClean="0"/>
              <a:t>bvb</a:t>
            </a:r>
            <a:r>
              <a:rPr lang="nl-BE" dirty="0" smtClean="0"/>
              <a:t>. </a:t>
            </a:r>
            <a:r>
              <a:rPr lang="nl-BE" dirty="0"/>
              <a:t>a</a:t>
            </a:r>
            <a:r>
              <a:rPr lang="nl-BE" dirty="0" smtClean="0"/>
              <a:t>fbeeldingsminiaturen opruimt moeten die door de verkenner opnieuw worden gegenereerd</a:t>
            </a:r>
          </a:p>
          <a:p>
            <a:r>
              <a:rPr lang="nl-BE" dirty="0" smtClean="0"/>
              <a:t>Ruim geregeld error </a:t>
            </a:r>
            <a:r>
              <a:rPr lang="nl-BE" dirty="0" err="1" smtClean="0"/>
              <a:t>reports</a:t>
            </a:r>
            <a:r>
              <a:rPr lang="nl-BE" dirty="0" smtClean="0"/>
              <a:t> op. Als je computer goed functioneert zijn ze van weinig of geen nut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269" y="1853248"/>
            <a:ext cx="3901778" cy="44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Crapware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Soms ook </a:t>
            </a:r>
            <a:r>
              <a:rPr lang="nl-BE" dirty="0" err="1" smtClean="0"/>
              <a:t>bloatware</a:t>
            </a:r>
            <a:r>
              <a:rPr lang="nl-BE" dirty="0" smtClean="0"/>
              <a:t> of </a:t>
            </a:r>
            <a:r>
              <a:rPr lang="nl-BE" dirty="0" err="1" smtClean="0"/>
              <a:t>junkware</a:t>
            </a:r>
            <a:r>
              <a:rPr lang="nl-BE" dirty="0" smtClean="0"/>
              <a:t> genoemd</a:t>
            </a:r>
          </a:p>
          <a:p>
            <a:r>
              <a:rPr lang="nl-BE" dirty="0" smtClean="0"/>
              <a:t>Software </a:t>
            </a:r>
            <a:r>
              <a:rPr lang="nl-BE" dirty="0"/>
              <a:t>die standaard wordt meegeleverd bij nieuwe </a:t>
            </a:r>
            <a:r>
              <a:rPr lang="nl-BE" dirty="0" smtClean="0"/>
              <a:t>computers, vooral </a:t>
            </a:r>
            <a:r>
              <a:rPr lang="nl-BE" dirty="0" err="1" smtClean="0"/>
              <a:t>laptops</a:t>
            </a:r>
            <a:r>
              <a:rPr lang="nl-BE" dirty="0" smtClean="0"/>
              <a:t>, </a:t>
            </a:r>
            <a:r>
              <a:rPr lang="nl-BE" dirty="0"/>
              <a:t>en die in meerderheid vooral </a:t>
            </a:r>
            <a:r>
              <a:rPr lang="nl-BE" dirty="0" smtClean="0"/>
              <a:t>zwaar en irriterend </a:t>
            </a:r>
            <a:r>
              <a:rPr lang="nl-BE" dirty="0"/>
              <a:t>is</a:t>
            </a:r>
          </a:p>
          <a:p>
            <a:r>
              <a:rPr lang="nl-BE" dirty="0" smtClean="0"/>
              <a:t>Notoire voorbeelden:</a:t>
            </a:r>
          </a:p>
          <a:p>
            <a:pPr lvl="1"/>
            <a:r>
              <a:rPr lang="nl-BE" dirty="0"/>
              <a:t>Allerlei trial-versies van Norton, McAfee, Microsoft Office</a:t>
            </a:r>
            <a:r>
              <a:rPr lang="nl-BE" dirty="0" smtClean="0"/>
              <a:t>,...</a:t>
            </a:r>
          </a:p>
          <a:p>
            <a:pPr lvl="1"/>
            <a:r>
              <a:rPr lang="nl-BE" dirty="0"/>
              <a:t>Overbodige software als AOL Software Suite, </a:t>
            </a:r>
            <a:r>
              <a:rPr lang="nl-BE" dirty="0" err="1"/>
              <a:t>Battery</a:t>
            </a:r>
            <a:r>
              <a:rPr lang="nl-BE" dirty="0"/>
              <a:t> Checker, Click </a:t>
            </a:r>
            <a:r>
              <a:rPr lang="nl-BE" dirty="0" err="1"/>
              <a:t>to</a:t>
            </a:r>
            <a:r>
              <a:rPr lang="nl-BE" dirty="0"/>
              <a:t> DVD, </a:t>
            </a:r>
            <a:r>
              <a:rPr lang="nl-BE" dirty="0" err="1"/>
              <a:t>Grouper</a:t>
            </a:r>
            <a:r>
              <a:rPr lang="nl-BE" dirty="0"/>
              <a:t> </a:t>
            </a:r>
            <a:r>
              <a:rPr lang="nl-BE" dirty="0" err="1"/>
              <a:t>ScreenSaver</a:t>
            </a:r>
            <a:r>
              <a:rPr lang="nl-BE" dirty="0"/>
              <a:t>, </a:t>
            </a:r>
            <a:r>
              <a:rPr lang="nl-BE" dirty="0" err="1"/>
              <a:t>SonicStage</a:t>
            </a:r>
            <a:r>
              <a:rPr lang="nl-BE" dirty="0"/>
              <a:t>, Wireless Switch Setting </a:t>
            </a:r>
            <a:r>
              <a:rPr lang="nl-BE" dirty="0" err="1" smtClean="0"/>
              <a:t>Utility</a:t>
            </a:r>
            <a:r>
              <a:rPr lang="nl-BE" dirty="0" smtClean="0"/>
              <a:t>, </a:t>
            </a:r>
            <a:r>
              <a:rPr lang="nl-BE" dirty="0" err="1" smtClean="0"/>
              <a:t>enz</a:t>
            </a:r>
            <a:r>
              <a:rPr lang="nl-BE" dirty="0" smtClean="0"/>
              <a:t>…</a:t>
            </a:r>
          </a:p>
          <a:p>
            <a:r>
              <a:rPr lang="nl-BE" dirty="0" smtClean="0"/>
              <a:t>Soms moeilijk te de-installeren. Bijna altijd </a:t>
            </a:r>
            <a:r>
              <a:rPr lang="nl-BE" dirty="0" err="1" smtClean="0"/>
              <a:t>leftovers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86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Crapware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PC </a:t>
            </a:r>
            <a:r>
              <a:rPr lang="nl-BE" dirty="0" err="1" smtClean="0"/>
              <a:t>Decrapifier</a:t>
            </a:r>
            <a:r>
              <a:rPr lang="nl-BE" dirty="0"/>
              <a:t>: </a:t>
            </a:r>
            <a:r>
              <a:rPr lang="nl-BE" dirty="0" smtClean="0">
                <a:hlinkClick r:id="rId2"/>
              </a:rPr>
              <a:t>www.pcdecrapifier.com/</a:t>
            </a:r>
            <a:endParaRPr lang="nl-BE" dirty="0" smtClean="0"/>
          </a:p>
          <a:p>
            <a:pPr lvl="1"/>
            <a:r>
              <a:rPr lang="nl-BE" dirty="0" smtClean="0"/>
              <a:t>Gratis voor niet-commercieel gebruik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7830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Slotoverweging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777042" y="2974682"/>
            <a:ext cx="8048445" cy="19389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2400" dirty="0" smtClean="0"/>
              <a:t>Weeg altijd af wat je wint en verliest door je computer te saneren</a:t>
            </a:r>
          </a:p>
          <a:p>
            <a:pPr algn="ctr"/>
            <a:endParaRPr lang="nl-BE" sz="2400" dirty="0"/>
          </a:p>
          <a:p>
            <a:pPr algn="ctr"/>
            <a:r>
              <a:rPr lang="nl-BE" sz="2400" dirty="0" smtClean="0"/>
              <a:t>Er kan veel worden gesaneerd, maar laat je niet verleiden tot extremisme </a:t>
            </a:r>
            <a:r>
              <a:rPr lang="nl-BE" sz="2400" dirty="0" smtClean="0">
                <a:sym typeface="Wingdings" panose="05000000000000000000" pitchFamily="2" charset="2"/>
              </a:rPr>
              <a:t>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0067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567</TotalTime>
  <Words>1176</Words>
  <Application>Microsoft Office PowerPoint</Application>
  <PresentationFormat>Breedbeeld</PresentationFormat>
  <Paragraphs>160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Wingdings</vt:lpstr>
      <vt:lpstr>Wingdings 3</vt:lpstr>
      <vt:lpstr>Ion</vt:lpstr>
      <vt:lpstr>Je computer saneren en zuiver houden</vt:lpstr>
      <vt:lpstr>Factoren die je computer vertragen</vt:lpstr>
      <vt:lpstr>Malware</vt:lpstr>
      <vt:lpstr>Malware</vt:lpstr>
      <vt:lpstr>Besmetting met malware voorkomen</vt:lpstr>
      <vt:lpstr>PUP’s Potentially Unwanted Programs</vt:lpstr>
      <vt:lpstr>Enkele notoire PUP’s</vt:lpstr>
      <vt:lpstr>PUP’s Potentially Unwanted Programs</vt:lpstr>
      <vt:lpstr>PUP’s Potentially Unwanted Programs</vt:lpstr>
      <vt:lpstr>PUP’s Potentially Unwanted Programs</vt:lpstr>
      <vt:lpstr>Tip: Unchecky</vt:lpstr>
      <vt:lpstr>Programma’s en services die onnodig automatisch opstarten </vt:lpstr>
      <vt:lpstr>Welke programma’s worden telkens mee opgestart?</vt:lpstr>
      <vt:lpstr>Automatisch meestartende programma’s determineren</vt:lpstr>
      <vt:lpstr>Autoruns</vt:lpstr>
      <vt:lpstr>Autoruns</vt:lpstr>
      <vt:lpstr>CCleaner</vt:lpstr>
      <vt:lpstr>Opschonen</vt:lpstr>
      <vt:lpstr>Wat kan met CCleaner worden opgeruimd?</vt:lpstr>
      <vt:lpstr>Cookies</vt:lpstr>
      <vt:lpstr>CCleaner als cookiemanager</vt:lpstr>
      <vt:lpstr>PowerPoint-presentatie</vt:lpstr>
      <vt:lpstr>Lijstjes met laatst gebruikte bestanden (MRU’s)</vt:lpstr>
      <vt:lpstr>Enkele minder bekende items die CCleaner opruimt in Firefox</vt:lpstr>
      <vt:lpstr>Register opschonen met CCleaner</vt:lpstr>
      <vt:lpstr>De ingebouwde schijfopruiming van Windows</vt:lpstr>
      <vt:lpstr>De ingebouwde schijfopruiming van Windows</vt:lpstr>
      <vt:lpstr>Crapware</vt:lpstr>
      <vt:lpstr>Crapware</vt:lpstr>
      <vt:lpstr>Slotoverweging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 computer saneren en zuiver houden</dc:title>
  <dc:creator>Windows User</dc:creator>
  <cp:lastModifiedBy>Windows User</cp:lastModifiedBy>
  <cp:revision>73</cp:revision>
  <dcterms:created xsi:type="dcterms:W3CDTF">2014-05-04T16:38:06Z</dcterms:created>
  <dcterms:modified xsi:type="dcterms:W3CDTF">2014-09-19T12:40:34Z</dcterms:modified>
</cp:coreProperties>
</file>