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70" r:id="rId15"/>
    <p:sldId id="269" r:id="rId16"/>
    <p:sldId id="271" r:id="rId17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75" autoAdjust="0"/>
    <p:restoredTop sz="94660"/>
  </p:normalViewPr>
  <p:slideViewPr>
    <p:cSldViewPr>
      <p:cViewPr varScale="1">
        <p:scale>
          <a:sx n="74" d="100"/>
          <a:sy n="74" d="100"/>
        </p:scale>
        <p:origin x="-10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CAFFD-A327-4265-8849-5A4DB3007B70}" type="datetimeFigureOut">
              <a:rPr lang="nl-NL" smtClean="0"/>
              <a:pPr/>
              <a:t>20-4-2012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45374-3CDB-48B6-965F-80909DBDF32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txBody>
          <a:bodyPr/>
          <a:lstStyle>
            <a:lvl1pPr algn="ctr"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CAFFD-A327-4265-8849-5A4DB3007B70}" type="datetimeFigureOut">
              <a:rPr lang="nl-NL" smtClean="0"/>
              <a:pPr/>
              <a:t>20-4-2012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45374-3CDB-48B6-965F-80909DBDF32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CAFFD-A327-4265-8849-5A4DB3007B70}" type="datetimeFigureOut">
              <a:rPr lang="nl-NL" smtClean="0"/>
              <a:pPr/>
              <a:t>20-4-2012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45374-3CDB-48B6-965F-80909DBDF32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CAFFD-A327-4265-8849-5A4DB3007B70}" type="datetimeFigureOut">
              <a:rPr lang="nl-NL" smtClean="0"/>
              <a:pPr/>
              <a:t>20-4-2012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45374-3CDB-48B6-965F-80909DBDF32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CAFFD-A327-4265-8849-5A4DB3007B70}" type="datetimeFigureOut">
              <a:rPr lang="nl-NL" smtClean="0"/>
              <a:pPr/>
              <a:t>20-4-2012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45374-3CDB-48B6-965F-80909DBDF32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CAFFD-A327-4265-8849-5A4DB3007B70}" type="datetimeFigureOut">
              <a:rPr lang="nl-NL" smtClean="0"/>
              <a:pPr/>
              <a:t>20-4-2012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45374-3CDB-48B6-965F-80909DBDF32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CAFFD-A327-4265-8849-5A4DB3007B70}" type="datetimeFigureOut">
              <a:rPr lang="nl-NL" smtClean="0"/>
              <a:pPr/>
              <a:t>20-4-2012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45374-3CDB-48B6-965F-80909DBDF32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CAFFD-A327-4265-8849-5A4DB3007B70}" type="datetimeFigureOut">
              <a:rPr lang="nl-NL" smtClean="0"/>
              <a:pPr/>
              <a:t>20-4-2012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45374-3CDB-48B6-965F-80909DBDF32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CAFFD-A327-4265-8849-5A4DB3007B70}" type="datetimeFigureOut">
              <a:rPr lang="nl-NL" smtClean="0"/>
              <a:pPr/>
              <a:t>20-4-2012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45374-3CDB-48B6-965F-80909DBDF32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CAFFD-A327-4265-8849-5A4DB3007B70}" type="datetimeFigureOut">
              <a:rPr lang="nl-NL" smtClean="0"/>
              <a:pPr/>
              <a:t>20-4-2012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45374-3CDB-48B6-965F-80909DBDF32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CAFFD-A327-4265-8849-5A4DB3007B70}" type="datetimeFigureOut">
              <a:rPr lang="nl-NL" smtClean="0"/>
              <a:pPr/>
              <a:t>20-4-2012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45374-3CDB-48B6-965F-80909DBDF32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CAFFD-A327-4265-8849-5A4DB3007B70}" type="datetimeFigureOut">
              <a:rPr lang="nl-NL" smtClean="0"/>
              <a:pPr/>
              <a:t>20-4-2012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45374-3CDB-48B6-965F-80909DBDF32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Afbeelding 5" descr="Titelslide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37911" cy="68580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Overzicht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000" dirty="0" err="1" smtClean="0">
                <a:solidFill>
                  <a:schemeClr val="bg1"/>
                </a:solidFill>
              </a:rPr>
              <a:t>Herhaling</a:t>
            </a:r>
            <a:endParaRPr lang="en-US" sz="4000" dirty="0" smtClean="0">
              <a:solidFill>
                <a:schemeClr val="bg1"/>
              </a:solidFill>
            </a:endParaRPr>
          </a:p>
          <a:p>
            <a:r>
              <a:rPr lang="en-US" sz="4000" dirty="0" err="1" smtClean="0">
                <a:solidFill>
                  <a:schemeClr val="bg1"/>
                </a:solidFill>
              </a:rPr>
              <a:t>Laagstijlen</a:t>
            </a:r>
            <a:r>
              <a:rPr lang="en-US" sz="4000" dirty="0" smtClean="0">
                <a:solidFill>
                  <a:schemeClr val="bg1"/>
                </a:solidFill>
              </a:rPr>
              <a:t> (</a:t>
            </a:r>
            <a:r>
              <a:rPr lang="en-US" sz="4000" dirty="0" err="1" smtClean="0">
                <a:solidFill>
                  <a:schemeClr val="bg1"/>
                </a:solidFill>
              </a:rPr>
              <a:t>laageffecten</a:t>
            </a:r>
            <a:r>
              <a:rPr lang="en-US" sz="4000" dirty="0" smtClean="0">
                <a:solidFill>
                  <a:schemeClr val="bg1"/>
                </a:solidFill>
              </a:rPr>
              <a:t>)</a:t>
            </a:r>
          </a:p>
          <a:p>
            <a:r>
              <a:rPr lang="en-US" sz="4000" dirty="0" err="1" smtClean="0">
                <a:solidFill>
                  <a:schemeClr val="bg1"/>
                </a:solidFill>
              </a:rPr>
              <a:t>Laag</a:t>
            </a:r>
            <a:r>
              <a:rPr lang="en-US" sz="4000" dirty="0" smtClean="0">
                <a:solidFill>
                  <a:schemeClr val="bg1"/>
                </a:solidFill>
              </a:rPr>
              <a:t>- en </a:t>
            </a:r>
            <a:r>
              <a:rPr lang="en-US" sz="4000" dirty="0" err="1" smtClean="0">
                <a:solidFill>
                  <a:schemeClr val="bg1"/>
                </a:solidFill>
              </a:rPr>
              <a:t>uitknipmaskers</a:t>
            </a:r>
            <a:endParaRPr lang="en-US" sz="4000" dirty="0" smtClean="0">
              <a:solidFill>
                <a:schemeClr val="bg1"/>
              </a:solidFill>
            </a:endParaRPr>
          </a:p>
          <a:p>
            <a:r>
              <a:rPr lang="en-US" sz="4000" dirty="0" err="1" smtClean="0">
                <a:solidFill>
                  <a:schemeClr val="bg1"/>
                </a:solidFill>
              </a:rPr>
              <a:t>Lagen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vervormen</a:t>
            </a:r>
            <a:endParaRPr lang="en-US" sz="4000" dirty="0" smtClean="0">
              <a:solidFill>
                <a:schemeClr val="bg1"/>
              </a:solidFill>
            </a:endParaRPr>
          </a:p>
          <a:p>
            <a:r>
              <a:rPr lang="en-US" sz="4000" dirty="0" err="1"/>
              <a:t>O</a:t>
            </a:r>
            <a:r>
              <a:rPr lang="en-US" sz="4000" dirty="0" err="1" smtClean="0"/>
              <a:t>vervloeimodi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voor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gevorderden</a:t>
            </a:r>
            <a:endParaRPr lang="en-US" sz="4000" dirty="0" smtClean="0">
              <a:solidFill>
                <a:schemeClr val="bg1"/>
              </a:solidFill>
            </a:endParaRPr>
          </a:p>
          <a:p>
            <a:r>
              <a:rPr lang="en-US" sz="4000" dirty="0" err="1" smtClean="0">
                <a:solidFill>
                  <a:schemeClr val="bg1"/>
                </a:solidFill>
              </a:rPr>
              <a:t>Automatiseren</a:t>
            </a:r>
            <a:endParaRPr lang="en-US" sz="4000" dirty="0" smtClean="0">
              <a:solidFill>
                <a:schemeClr val="bg1"/>
              </a:solidFill>
            </a:endParaRPr>
          </a:p>
          <a:p>
            <a:r>
              <a:rPr lang="en-US" sz="4000" dirty="0" err="1" smtClean="0">
                <a:solidFill>
                  <a:schemeClr val="bg1"/>
                </a:solidFill>
              </a:rPr>
              <a:t>Animaties</a:t>
            </a:r>
            <a:endParaRPr lang="en-US" sz="4000" dirty="0" smtClean="0">
              <a:solidFill>
                <a:schemeClr val="bg1"/>
              </a:solidFill>
            </a:endParaRPr>
          </a:p>
          <a:p>
            <a:endParaRPr lang="nl-NL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Herhaling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85192" y="1556792"/>
            <a:ext cx="6131024" cy="5013176"/>
          </a:xfrm>
        </p:spPr>
        <p:txBody>
          <a:bodyPr>
            <a:normAutofit/>
          </a:bodyPr>
          <a:lstStyle/>
          <a:p>
            <a:r>
              <a:rPr lang="en-US" dirty="0" smtClean="0"/>
              <a:t>De </a:t>
            </a:r>
            <a:r>
              <a:rPr lang="en-US" dirty="0" err="1" smtClean="0"/>
              <a:t>kracht</a:t>
            </a:r>
            <a:r>
              <a:rPr lang="en-US" dirty="0" smtClean="0"/>
              <a:t> van Photoshop </a:t>
            </a:r>
            <a:r>
              <a:rPr lang="en-US" dirty="0" err="1" smtClean="0"/>
              <a:t>schuilt</a:t>
            </a:r>
            <a:r>
              <a:rPr lang="en-US" dirty="0" smtClean="0"/>
              <a:t> in het </a:t>
            </a:r>
            <a:r>
              <a:rPr lang="en-US" dirty="0" err="1" smtClean="0"/>
              <a:t>gebruik</a:t>
            </a:r>
            <a:r>
              <a:rPr lang="en-US" dirty="0" smtClean="0"/>
              <a:t> van </a:t>
            </a:r>
            <a:r>
              <a:rPr lang="en-US" b="1" dirty="0" err="1" smtClean="0"/>
              <a:t>lagen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Vb</a:t>
            </a:r>
            <a:r>
              <a:rPr lang="en-US" dirty="0" smtClean="0"/>
              <a:t> 1)</a:t>
            </a:r>
          </a:p>
          <a:p>
            <a:r>
              <a:rPr lang="en-US" b="1" dirty="0" err="1" smtClean="0"/>
              <a:t>Slimme</a:t>
            </a:r>
            <a:r>
              <a:rPr lang="en-US" b="1" dirty="0" smtClean="0"/>
              <a:t> </a:t>
            </a:r>
            <a:r>
              <a:rPr lang="en-US" b="1" dirty="0" err="1" smtClean="0"/>
              <a:t>objecten</a:t>
            </a:r>
            <a:r>
              <a:rPr lang="en-US" b="1" dirty="0" smtClean="0"/>
              <a:t>: </a:t>
            </a:r>
            <a:r>
              <a:rPr lang="en-US" dirty="0" err="1" smtClean="0"/>
              <a:t>meer</a:t>
            </a:r>
            <a:r>
              <a:rPr lang="en-US" dirty="0" smtClean="0"/>
              <a:t> </a:t>
            </a:r>
            <a:r>
              <a:rPr lang="en-US" dirty="0" err="1" smtClean="0"/>
              <a:t>flexibiliteit</a:t>
            </a:r>
            <a:r>
              <a:rPr lang="en-US" dirty="0" smtClean="0"/>
              <a:t>  (</a:t>
            </a:r>
            <a:r>
              <a:rPr lang="en-US" dirty="0" err="1" smtClean="0"/>
              <a:t>Vb</a:t>
            </a:r>
            <a:r>
              <a:rPr lang="en-US" dirty="0" smtClean="0"/>
              <a:t> 1)</a:t>
            </a:r>
          </a:p>
          <a:p>
            <a:r>
              <a:rPr lang="en-US" b="1" dirty="0" err="1" smtClean="0"/>
              <a:t>Aanpassingslagen</a:t>
            </a:r>
            <a:r>
              <a:rPr lang="en-US" b="1" dirty="0" smtClean="0"/>
              <a:t>: </a:t>
            </a:r>
            <a:r>
              <a:rPr lang="en-US" dirty="0" err="1" smtClean="0"/>
              <a:t>bewerkingen</a:t>
            </a:r>
            <a:r>
              <a:rPr lang="en-US" dirty="0" smtClean="0"/>
              <a:t> op 1 of </a:t>
            </a:r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 smtClean="0"/>
              <a:t>onderliggende</a:t>
            </a:r>
            <a:r>
              <a:rPr lang="en-US" dirty="0" smtClean="0"/>
              <a:t> </a:t>
            </a:r>
            <a:r>
              <a:rPr lang="en-US" dirty="0" err="1" smtClean="0"/>
              <a:t>lagen</a:t>
            </a:r>
            <a:r>
              <a:rPr lang="en-US" dirty="0" smtClean="0"/>
              <a:t> (</a:t>
            </a:r>
            <a:r>
              <a:rPr lang="en-US" dirty="0" err="1" smtClean="0"/>
              <a:t>Vb</a:t>
            </a:r>
            <a:r>
              <a:rPr lang="en-US" dirty="0" smtClean="0"/>
              <a:t> 2)</a:t>
            </a:r>
          </a:p>
          <a:p>
            <a:r>
              <a:rPr lang="en-US" b="1" dirty="0" err="1" smtClean="0"/>
              <a:t>Overvloeimodi</a:t>
            </a:r>
            <a:r>
              <a:rPr lang="en-US" b="1" dirty="0" smtClean="0"/>
              <a:t>: </a:t>
            </a:r>
            <a:r>
              <a:rPr lang="en-US" dirty="0" err="1" smtClean="0"/>
              <a:t>om</a:t>
            </a:r>
            <a:r>
              <a:rPr lang="en-US" dirty="0" smtClean="0"/>
              <a:t> 2 </a:t>
            </a:r>
            <a:r>
              <a:rPr lang="en-US" dirty="0" err="1" smtClean="0"/>
              <a:t>lagen</a:t>
            </a:r>
            <a:r>
              <a:rPr lang="en-US" dirty="0" smtClean="0"/>
              <a:t> </a:t>
            </a:r>
            <a:r>
              <a:rPr lang="en-US" dirty="0" err="1" smtClean="0"/>
              <a:t>elkaar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laten</a:t>
            </a:r>
            <a:r>
              <a:rPr lang="en-US" dirty="0" smtClean="0"/>
              <a:t> </a:t>
            </a:r>
            <a:r>
              <a:rPr lang="en-US" dirty="0" err="1" smtClean="0"/>
              <a:t>beinvloeden</a:t>
            </a:r>
            <a:r>
              <a:rPr lang="en-US" dirty="0" smtClean="0"/>
              <a:t> (</a:t>
            </a:r>
            <a:r>
              <a:rPr lang="en-US" dirty="0" err="1" smtClean="0"/>
              <a:t>Vb</a:t>
            </a:r>
            <a:r>
              <a:rPr lang="en-US" dirty="0" smtClean="0"/>
              <a:t> 3)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98816" y="2885572"/>
            <a:ext cx="2309688" cy="1119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hthoek 4"/>
          <p:cNvSpPr/>
          <p:nvPr/>
        </p:nvSpPr>
        <p:spPr>
          <a:xfrm>
            <a:off x="6804248" y="3212976"/>
            <a:ext cx="1512168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5228" y="4581128"/>
            <a:ext cx="2483768" cy="404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al 7"/>
          <p:cNvSpPr/>
          <p:nvPr/>
        </p:nvSpPr>
        <p:spPr>
          <a:xfrm>
            <a:off x="7640461" y="4628590"/>
            <a:ext cx="360040" cy="33833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51600" y="5373216"/>
            <a:ext cx="26924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hthoek 9"/>
          <p:cNvSpPr/>
          <p:nvPr/>
        </p:nvSpPr>
        <p:spPr>
          <a:xfrm>
            <a:off x="6464700" y="5661248"/>
            <a:ext cx="1368152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Laagstijlen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Extra </a:t>
            </a:r>
            <a:r>
              <a:rPr lang="en-US" dirty="0" err="1" smtClean="0"/>
              <a:t>laagfuncties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iets</a:t>
            </a:r>
            <a:r>
              <a:rPr lang="en-US" dirty="0" smtClean="0"/>
              <a:t> </a:t>
            </a:r>
            <a:r>
              <a:rPr lang="en-US" dirty="0" err="1" smtClean="0"/>
              <a:t>meer</a:t>
            </a:r>
            <a:r>
              <a:rPr lang="en-US" dirty="0" smtClean="0"/>
              <a:t> punch!</a:t>
            </a:r>
          </a:p>
          <a:p>
            <a:r>
              <a:rPr lang="en-US" dirty="0" smtClean="0"/>
              <a:t>Om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activeren</a:t>
            </a:r>
            <a:r>
              <a:rPr lang="en-US" dirty="0" smtClean="0"/>
              <a:t>: </a:t>
            </a:r>
            <a:r>
              <a:rPr lang="en-US" dirty="0" err="1" smtClean="0"/>
              <a:t>dubbelklik</a:t>
            </a:r>
            <a:r>
              <a:rPr lang="en-US" dirty="0" smtClean="0"/>
              <a:t> op de </a:t>
            </a:r>
            <a:r>
              <a:rPr lang="en-US" dirty="0" err="1" smtClean="0"/>
              <a:t>laag</a:t>
            </a:r>
            <a:endParaRPr lang="en-US" dirty="0" smtClean="0"/>
          </a:p>
          <a:p>
            <a:r>
              <a:rPr lang="en-US" dirty="0" err="1" smtClean="0"/>
              <a:t>Kunnen</a:t>
            </a:r>
            <a:r>
              <a:rPr lang="en-US" dirty="0" smtClean="0"/>
              <a:t> </a:t>
            </a:r>
            <a:r>
              <a:rPr lang="en-US" dirty="0" err="1" smtClean="0"/>
              <a:t>gecopy</a:t>
            </a:r>
            <a:r>
              <a:rPr lang="en-US" dirty="0" smtClean="0"/>
              <a:t>-paste </a:t>
            </a:r>
            <a:r>
              <a:rPr lang="en-US" dirty="0" err="1" smtClean="0"/>
              <a:t>worden</a:t>
            </a:r>
            <a:r>
              <a:rPr lang="en-US" dirty="0" smtClean="0"/>
              <a:t> </a:t>
            </a:r>
            <a:r>
              <a:rPr lang="en-US" dirty="0" err="1" smtClean="0"/>
              <a:t>naar</a:t>
            </a:r>
            <a:r>
              <a:rPr lang="en-US" dirty="0" smtClean="0"/>
              <a:t> </a:t>
            </a:r>
            <a:r>
              <a:rPr lang="en-US" dirty="0" err="1" smtClean="0"/>
              <a:t>andere</a:t>
            </a:r>
            <a:r>
              <a:rPr lang="en-US" dirty="0" smtClean="0"/>
              <a:t> </a:t>
            </a:r>
            <a:r>
              <a:rPr lang="en-US" dirty="0" err="1" smtClean="0"/>
              <a:t>lagen</a:t>
            </a:r>
            <a:endParaRPr lang="en-US" dirty="0" smtClean="0"/>
          </a:p>
          <a:p>
            <a:r>
              <a:rPr lang="en-US" dirty="0" err="1" smtClean="0"/>
              <a:t>Functies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Schaduw</a:t>
            </a:r>
            <a:endParaRPr lang="en-US" dirty="0" smtClean="0"/>
          </a:p>
          <a:p>
            <a:pPr lvl="1"/>
            <a:r>
              <a:rPr lang="en-US" dirty="0" err="1" smtClean="0"/>
              <a:t>Gloed</a:t>
            </a:r>
            <a:endParaRPr lang="en-US" dirty="0" smtClean="0"/>
          </a:p>
          <a:p>
            <a:pPr lvl="1"/>
            <a:r>
              <a:rPr lang="en-US" dirty="0" err="1" smtClean="0"/>
              <a:t>Schuine</a:t>
            </a:r>
            <a:r>
              <a:rPr lang="en-US" dirty="0" smtClean="0"/>
              <a:t> rand</a:t>
            </a:r>
          </a:p>
          <a:p>
            <a:pPr lvl="1"/>
            <a:r>
              <a:rPr lang="en-US" dirty="0" err="1" smtClean="0"/>
              <a:t>Kleur</a:t>
            </a:r>
            <a:r>
              <a:rPr lang="en-US" dirty="0" smtClean="0"/>
              <a:t>-, gradient- of </a:t>
            </a:r>
            <a:r>
              <a:rPr lang="en-US" dirty="0" err="1" smtClean="0"/>
              <a:t>patroonoverlay</a:t>
            </a:r>
            <a:endParaRPr lang="en-US" dirty="0" smtClean="0"/>
          </a:p>
          <a:p>
            <a:pPr lvl="1"/>
            <a:r>
              <a:rPr lang="en-US" dirty="0" err="1" smtClean="0"/>
              <a:t>Omlijnen</a:t>
            </a:r>
            <a:endParaRPr lang="nl-NL" dirty="0" smtClean="0"/>
          </a:p>
          <a:p>
            <a:r>
              <a:rPr lang="en-US" dirty="0" err="1" smtClean="0"/>
              <a:t>Vb</a:t>
            </a:r>
            <a:r>
              <a:rPr lang="en-US" dirty="0" smtClean="0"/>
              <a:t> 4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69251"/>
            <a:ext cx="7848872" cy="58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Laag</a:t>
            </a:r>
            <a:r>
              <a:rPr lang="en-US" dirty="0" smtClean="0"/>
              <a:t>- en </a:t>
            </a:r>
            <a:r>
              <a:rPr lang="en-US" dirty="0" err="1" smtClean="0"/>
              <a:t>uitknipmaskers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Herhaling</a:t>
            </a:r>
            <a:r>
              <a:rPr lang="en-US" dirty="0" smtClean="0"/>
              <a:t> </a:t>
            </a:r>
            <a:r>
              <a:rPr lang="en-US" dirty="0" err="1" smtClean="0"/>
              <a:t>laagmaskers</a:t>
            </a:r>
            <a:r>
              <a:rPr lang="en-US" dirty="0" smtClean="0"/>
              <a:t>: </a:t>
            </a:r>
            <a:r>
              <a:rPr lang="en-US" dirty="0" err="1" smtClean="0"/>
              <a:t>Niet</a:t>
            </a:r>
            <a:r>
              <a:rPr lang="en-US" dirty="0" smtClean="0"/>
              <a:t> </a:t>
            </a:r>
            <a:r>
              <a:rPr lang="en-US" dirty="0" err="1" smtClean="0"/>
              <a:t>destructief</a:t>
            </a:r>
            <a:r>
              <a:rPr lang="en-US" dirty="0" smtClean="0"/>
              <a:t> </a:t>
            </a:r>
            <a:r>
              <a:rPr lang="en-US" dirty="0" err="1" smtClean="0"/>
              <a:t>selectief</a:t>
            </a:r>
            <a:r>
              <a:rPr lang="en-US" dirty="0" smtClean="0"/>
              <a:t> </a:t>
            </a:r>
            <a:r>
              <a:rPr lang="en-US" dirty="0" err="1" smtClean="0"/>
              <a:t>delen</a:t>
            </a:r>
            <a:r>
              <a:rPr lang="en-US" dirty="0" smtClean="0"/>
              <a:t> van </a:t>
            </a:r>
            <a:r>
              <a:rPr lang="en-US" dirty="0" err="1" smtClean="0"/>
              <a:t>lagen</a:t>
            </a:r>
            <a:r>
              <a:rPr lang="en-US" dirty="0" smtClean="0"/>
              <a:t> </a:t>
            </a:r>
            <a:r>
              <a:rPr lang="en-US" dirty="0" err="1" smtClean="0"/>
              <a:t>verbergen</a:t>
            </a:r>
            <a:r>
              <a:rPr lang="en-US" dirty="0" smtClean="0"/>
              <a:t> of </a:t>
            </a:r>
            <a:r>
              <a:rPr lang="en-US" dirty="0" err="1" smtClean="0"/>
              <a:t>zichtbaar</a:t>
            </a:r>
            <a:r>
              <a:rPr lang="en-US" dirty="0" smtClean="0"/>
              <a:t> </a:t>
            </a:r>
            <a:r>
              <a:rPr lang="en-US" dirty="0" err="1" smtClean="0"/>
              <a:t>maken</a:t>
            </a:r>
            <a:r>
              <a:rPr lang="en-US" dirty="0" smtClean="0"/>
              <a:t> (</a:t>
            </a:r>
            <a:r>
              <a:rPr lang="en-US" dirty="0" err="1" smtClean="0"/>
              <a:t>Vb</a:t>
            </a:r>
            <a:r>
              <a:rPr lang="en-US" dirty="0" smtClean="0"/>
              <a:t> 5)</a:t>
            </a:r>
          </a:p>
          <a:p>
            <a:r>
              <a:rPr lang="en-US" dirty="0" err="1" smtClean="0"/>
              <a:t>Uitknipmasker</a:t>
            </a:r>
            <a:r>
              <a:rPr lang="en-US" dirty="0" smtClean="0"/>
              <a:t>: </a:t>
            </a:r>
            <a:r>
              <a:rPr lang="en-US" dirty="0" err="1" smtClean="0"/>
              <a:t>zorgt</a:t>
            </a:r>
            <a:r>
              <a:rPr lang="en-US" dirty="0" smtClean="0"/>
              <a:t> </a:t>
            </a:r>
            <a:r>
              <a:rPr lang="en-US" dirty="0" err="1" smtClean="0"/>
              <a:t>ervoor</a:t>
            </a:r>
            <a:r>
              <a:rPr lang="en-US" dirty="0" smtClean="0"/>
              <a:t> </a:t>
            </a:r>
            <a:r>
              <a:rPr lang="en-US" dirty="0" err="1" smtClean="0"/>
              <a:t>dat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aanpassingslaag</a:t>
            </a:r>
            <a:r>
              <a:rPr lang="en-US" dirty="0" smtClean="0"/>
              <a:t> </a:t>
            </a:r>
            <a:r>
              <a:rPr lang="en-US" dirty="0" err="1" smtClean="0"/>
              <a:t>enkel</a:t>
            </a:r>
            <a:r>
              <a:rPr lang="en-US" dirty="0" smtClean="0"/>
              <a:t> van </a:t>
            </a:r>
            <a:r>
              <a:rPr lang="en-US" dirty="0" err="1" smtClean="0"/>
              <a:t>toepassing</a:t>
            </a:r>
            <a:r>
              <a:rPr lang="en-US" dirty="0" smtClean="0"/>
              <a:t> is op de </a:t>
            </a:r>
            <a:r>
              <a:rPr lang="en-US" dirty="0" err="1" smtClean="0"/>
              <a:t>eerst</a:t>
            </a:r>
            <a:r>
              <a:rPr lang="en-US" dirty="0" smtClean="0"/>
              <a:t> </a:t>
            </a:r>
            <a:r>
              <a:rPr lang="en-US" dirty="0" err="1" smtClean="0"/>
              <a:t>onderliggende</a:t>
            </a:r>
            <a:r>
              <a:rPr lang="en-US" dirty="0" smtClean="0"/>
              <a:t> </a:t>
            </a:r>
            <a:r>
              <a:rPr lang="en-US" dirty="0" err="1" smtClean="0"/>
              <a:t>laag</a:t>
            </a:r>
            <a:r>
              <a:rPr lang="en-US" dirty="0" smtClean="0"/>
              <a:t> (ALT  en </a:t>
            </a:r>
            <a:r>
              <a:rPr lang="en-US" dirty="0" err="1" smtClean="0"/>
              <a:t>slepen</a:t>
            </a:r>
            <a:r>
              <a:rPr lang="en-US" dirty="0" smtClean="0"/>
              <a:t> van </a:t>
            </a:r>
            <a:r>
              <a:rPr lang="en-US" dirty="0" err="1" smtClean="0"/>
              <a:t>laagmasker</a:t>
            </a:r>
            <a:r>
              <a:rPr lang="en-US" dirty="0" smtClean="0"/>
              <a:t> </a:t>
            </a:r>
            <a:r>
              <a:rPr lang="en-US" dirty="0" err="1" smtClean="0"/>
              <a:t>naar</a:t>
            </a:r>
            <a:r>
              <a:rPr lang="en-US" dirty="0" smtClean="0"/>
              <a:t> de </a:t>
            </a:r>
            <a:r>
              <a:rPr lang="en-US" dirty="0" err="1" smtClean="0"/>
              <a:t>aanpassingslaag</a:t>
            </a:r>
            <a:r>
              <a:rPr lang="en-US" dirty="0" smtClean="0"/>
              <a:t>) </a:t>
            </a:r>
            <a:r>
              <a:rPr lang="en-US" i="1" dirty="0" smtClean="0"/>
              <a:t>(</a:t>
            </a:r>
            <a:r>
              <a:rPr lang="en-US" i="1" dirty="0" err="1" smtClean="0"/>
              <a:t>Enkel</a:t>
            </a:r>
            <a:r>
              <a:rPr lang="en-US" i="1" dirty="0" smtClean="0"/>
              <a:t> in </a:t>
            </a:r>
            <a:r>
              <a:rPr lang="en-US" i="1" dirty="0" err="1" smtClean="0"/>
              <a:t>simpele</a:t>
            </a:r>
            <a:r>
              <a:rPr lang="en-US" i="1" dirty="0" smtClean="0"/>
              <a:t> </a:t>
            </a:r>
            <a:r>
              <a:rPr lang="en-US" i="1" dirty="0" err="1" smtClean="0"/>
              <a:t>documenten</a:t>
            </a:r>
            <a:r>
              <a:rPr lang="en-US" i="1" dirty="0" smtClean="0"/>
              <a:t>! Anders ALT </a:t>
            </a:r>
            <a:r>
              <a:rPr lang="en-US" i="1" dirty="0" err="1" smtClean="0"/>
              <a:t>klik</a:t>
            </a:r>
            <a:r>
              <a:rPr lang="en-US" i="1" dirty="0" smtClean="0"/>
              <a:t> </a:t>
            </a:r>
            <a:r>
              <a:rPr lang="en-US" i="1" dirty="0" err="1" smtClean="0"/>
              <a:t>tussen</a:t>
            </a:r>
            <a:r>
              <a:rPr lang="en-US" i="1" dirty="0" smtClean="0"/>
              <a:t> </a:t>
            </a:r>
            <a:r>
              <a:rPr lang="en-US" i="1" dirty="0" err="1" smtClean="0"/>
              <a:t>beide</a:t>
            </a:r>
            <a:r>
              <a:rPr lang="en-US" i="1" dirty="0" smtClean="0"/>
              <a:t> </a:t>
            </a:r>
            <a:r>
              <a:rPr lang="en-US" i="1" dirty="0" err="1" smtClean="0"/>
              <a:t>lagen</a:t>
            </a:r>
            <a:r>
              <a:rPr lang="en-US" i="1" dirty="0" smtClean="0"/>
              <a:t>)</a:t>
            </a:r>
            <a:r>
              <a:rPr lang="en-US" dirty="0" smtClean="0"/>
              <a:t>(</a:t>
            </a:r>
            <a:r>
              <a:rPr lang="en-US" dirty="0" err="1" smtClean="0"/>
              <a:t>Vb</a:t>
            </a:r>
            <a:r>
              <a:rPr lang="en-US" dirty="0" smtClean="0"/>
              <a:t> 6a</a:t>
            </a:r>
            <a:r>
              <a:rPr lang="en-US" dirty="0" smtClean="0"/>
              <a:t>)</a:t>
            </a:r>
            <a:endParaRPr lang="nl-NL" dirty="0" smtClean="0"/>
          </a:p>
          <a:p>
            <a:r>
              <a:rPr lang="nl-NL" dirty="0"/>
              <a:t>K</a:t>
            </a:r>
            <a:r>
              <a:rPr lang="nl-NL" dirty="0" smtClean="0"/>
              <a:t>an ook gebruikt worden om tekst te vullen met een afbeelding (</a:t>
            </a:r>
            <a:r>
              <a:rPr lang="nl-NL" dirty="0" err="1" smtClean="0"/>
              <a:t>Vb</a:t>
            </a:r>
            <a:r>
              <a:rPr lang="nl-NL" dirty="0" smtClean="0"/>
              <a:t> 6b)</a:t>
            </a:r>
            <a:endParaRPr lang="en-US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Lagen</a:t>
            </a:r>
            <a:r>
              <a:rPr lang="en-US" dirty="0" smtClean="0"/>
              <a:t> </a:t>
            </a:r>
            <a:r>
              <a:rPr lang="en-US" dirty="0" err="1" smtClean="0"/>
              <a:t>vervormen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err="1" smtClean="0"/>
              <a:t>Mogelijkheden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het </a:t>
            </a:r>
            <a:r>
              <a:rPr lang="en-US" dirty="0" err="1" smtClean="0"/>
              <a:t>transformeren</a:t>
            </a:r>
            <a:r>
              <a:rPr lang="en-US" dirty="0" smtClean="0"/>
              <a:t> van </a:t>
            </a:r>
            <a:r>
              <a:rPr lang="en-US" dirty="0" err="1" smtClean="0"/>
              <a:t>lagen</a:t>
            </a:r>
            <a:r>
              <a:rPr lang="en-US" dirty="0" smtClean="0"/>
              <a:t>: </a:t>
            </a:r>
            <a:r>
              <a:rPr lang="en-US" dirty="0" err="1" smtClean="0"/>
              <a:t>Schalen</a:t>
            </a:r>
            <a:r>
              <a:rPr lang="en-US" dirty="0" smtClean="0"/>
              <a:t>, </a:t>
            </a:r>
            <a:r>
              <a:rPr lang="en-US" dirty="0" err="1" smtClean="0"/>
              <a:t>Roteren</a:t>
            </a:r>
            <a:r>
              <a:rPr lang="en-US" dirty="0" smtClean="0"/>
              <a:t>, </a:t>
            </a:r>
            <a:r>
              <a:rPr lang="en-US" dirty="0" err="1" smtClean="0"/>
              <a:t>Schuintrekken</a:t>
            </a:r>
            <a:r>
              <a:rPr lang="en-US" dirty="0" smtClean="0"/>
              <a:t>, </a:t>
            </a:r>
            <a:r>
              <a:rPr lang="en-US" dirty="0" err="1" smtClean="0"/>
              <a:t>Vervormen</a:t>
            </a:r>
            <a:r>
              <a:rPr lang="en-US" dirty="0" smtClean="0"/>
              <a:t>, </a:t>
            </a:r>
            <a:r>
              <a:rPr lang="en-US" dirty="0" err="1" smtClean="0"/>
              <a:t>Perspectief</a:t>
            </a:r>
            <a:r>
              <a:rPr lang="en-US" dirty="0" smtClean="0"/>
              <a:t>, </a:t>
            </a:r>
            <a:r>
              <a:rPr lang="en-US" dirty="0" err="1" smtClean="0"/>
              <a:t>Omslaan</a:t>
            </a:r>
            <a:r>
              <a:rPr lang="en-US" dirty="0" smtClean="0"/>
              <a:t> en </a:t>
            </a:r>
            <a:r>
              <a:rPr lang="en-US" dirty="0" err="1" smtClean="0"/>
              <a:t>combinaties</a:t>
            </a:r>
            <a:r>
              <a:rPr lang="en-US" dirty="0" smtClean="0"/>
              <a:t> </a:t>
            </a:r>
            <a:r>
              <a:rPr lang="en-US" dirty="0" err="1" smtClean="0"/>
              <a:t>hievan</a:t>
            </a:r>
            <a:endParaRPr lang="en-US" dirty="0" smtClean="0"/>
          </a:p>
          <a:p>
            <a:r>
              <a:rPr lang="en-US" dirty="0" err="1" smtClean="0"/>
              <a:t>Combineer</a:t>
            </a:r>
            <a:r>
              <a:rPr lang="en-US" dirty="0" smtClean="0"/>
              <a:t> </a:t>
            </a:r>
            <a:r>
              <a:rPr lang="en-US" dirty="0" err="1" smtClean="0"/>
              <a:t>dit</a:t>
            </a:r>
            <a:r>
              <a:rPr lang="en-US" dirty="0" smtClean="0"/>
              <a:t> met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gepaste</a:t>
            </a:r>
            <a:r>
              <a:rPr lang="en-US" dirty="0" smtClean="0"/>
              <a:t> </a:t>
            </a:r>
            <a:r>
              <a:rPr lang="en-US" dirty="0" err="1" smtClean="0"/>
              <a:t>overvloeimodus</a:t>
            </a:r>
            <a:r>
              <a:rPr lang="en-US" dirty="0" smtClean="0"/>
              <a:t> of </a:t>
            </a:r>
            <a:r>
              <a:rPr lang="en-US" dirty="0" err="1" smtClean="0"/>
              <a:t>aanpassingslaag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geloofwaardig</a:t>
            </a:r>
            <a:r>
              <a:rPr lang="en-US" dirty="0" smtClean="0"/>
              <a:t> effect</a:t>
            </a:r>
          </a:p>
          <a:p>
            <a:r>
              <a:rPr lang="en-US" dirty="0" smtClean="0"/>
              <a:t>TIPS: </a:t>
            </a:r>
            <a:r>
              <a:rPr lang="en-US" dirty="0" err="1" smtClean="0"/>
              <a:t>voer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 smtClean="0"/>
              <a:t>nodige</a:t>
            </a:r>
            <a:r>
              <a:rPr lang="en-US" dirty="0" smtClean="0"/>
              <a:t> </a:t>
            </a:r>
            <a:r>
              <a:rPr lang="en-US" dirty="0" err="1" smtClean="0"/>
              <a:t>handelingen</a:t>
            </a:r>
            <a:r>
              <a:rPr lang="en-US" dirty="0" smtClean="0"/>
              <a:t> </a:t>
            </a:r>
            <a:r>
              <a:rPr lang="en-US" dirty="0" err="1" smtClean="0"/>
              <a:t>uit</a:t>
            </a:r>
            <a:r>
              <a:rPr lang="en-US" dirty="0" smtClean="0"/>
              <a:t> in 1 </a:t>
            </a:r>
            <a:r>
              <a:rPr lang="en-US" dirty="0" err="1" smtClean="0"/>
              <a:t>keer</a:t>
            </a:r>
            <a:r>
              <a:rPr lang="en-US" dirty="0" smtClean="0"/>
              <a:t> en </a:t>
            </a:r>
            <a:r>
              <a:rPr lang="en-US" dirty="0" err="1" smtClean="0"/>
              <a:t>gebruik</a:t>
            </a:r>
            <a:r>
              <a:rPr lang="en-US" dirty="0" smtClean="0"/>
              <a:t> </a:t>
            </a:r>
            <a:r>
              <a:rPr lang="en-US" dirty="0" err="1" smtClean="0"/>
              <a:t>slimme</a:t>
            </a:r>
            <a:r>
              <a:rPr lang="en-US" dirty="0" smtClean="0"/>
              <a:t> </a:t>
            </a:r>
            <a:r>
              <a:rPr lang="en-US" dirty="0" err="1" smtClean="0"/>
              <a:t>objecten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kwaliteitsverlies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voorkomen</a:t>
            </a:r>
            <a:r>
              <a:rPr lang="en-US" dirty="0" smtClean="0"/>
              <a:t>! (</a:t>
            </a:r>
            <a:r>
              <a:rPr lang="en-US" dirty="0" err="1" smtClean="0"/>
              <a:t>Vb</a:t>
            </a:r>
            <a:r>
              <a:rPr lang="en-US" dirty="0" smtClean="0"/>
              <a:t> 7a-b-c)</a:t>
            </a:r>
          </a:p>
          <a:p>
            <a:pPr>
              <a:buNone/>
            </a:pPr>
            <a:endParaRPr lang="nl-NL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Pauzeslide cop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67144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err="1" smtClean="0"/>
              <a:t>Overvloeimodi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gevorderen</a:t>
            </a:r>
            <a:endParaRPr lang="nl-NL" dirty="0"/>
          </a:p>
        </p:txBody>
      </p:sp>
      <p:pic>
        <p:nvPicPr>
          <p:cNvPr id="4" name="Tijdelijke aanduiding voor inhoud 3" descr="Voorbeeld8a-ou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68497" y="1556792"/>
            <a:ext cx="7134998" cy="4850250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err="1" smtClean="0"/>
              <a:t>Overvloeimodi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gevorderen</a:t>
            </a:r>
            <a:endParaRPr lang="nl-NL" dirty="0"/>
          </a:p>
        </p:txBody>
      </p:sp>
      <p:pic>
        <p:nvPicPr>
          <p:cNvPr id="4" name="Tijdelijke aanduiding voor inhoud 3" descr="Voorbeeld8a-ou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68497" y="1606939"/>
            <a:ext cx="7134998" cy="4749956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err="1" smtClean="0"/>
              <a:t>Overvloeimodi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gevorderen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Vb</a:t>
            </a:r>
            <a:r>
              <a:rPr lang="en-US" dirty="0" smtClean="0"/>
              <a:t> 8a</a:t>
            </a:r>
            <a:endParaRPr lang="nl-NL" dirty="0"/>
          </a:p>
        </p:txBody>
      </p:sp>
      <p:pic>
        <p:nvPicPr>
          <p:cNvPr id="4" name="Afbeelding 3" descr="Voorbeeld8a-nieu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2998" y="2132856"/>
            <a:ext cx="6781779" cy="4610138"/>
          </a:xfrm>
          <a:prstGeom prst="rect">
            <a:avLst/>
          </a:prstGeom>
        </p:spPr>
      </p:pic>
      <p:pic>
        <p:nvPicPr>
          <p:cNvPr id="5" name="Tijdelijke aanduiding voor inhoud 3" descr="Voorbeeld8a-ou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1457" y="908720"/>
            <a:ext cx="2825741" cy="1920891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err="1" smtClean="0"/>
              <a:t>Overvloeimodi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gevorderen</a:t>
            </a:r>
            <a:endParaRPr lang="nl-NL" dirty="0"/>
          </a:p>
        </p:txBody>
      </p:sp>
      <p:pic>
        <p:nvPicPr>
          <p:cNvPr id="5" name="Tijdelijke aanduiding voor inhoud 4" descr="Voorbeeld8b-nieu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132856"/>
            <a:ext cx="6674562" cy="4443432"/>
          </a:xfrm>
        </p:spPr>
      </p:pic>
      <p:pic>
        <p:nvPicPr>
          <p:cNvPr id="4" name="Tijdelijke aanduiding voor inhoud 3" descr="Voorbeeld8a-ou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2552" y="908720"/>
            <a:ext cx="2812279" cy="1872208"/>
          </a:xfrm>
          <a:prstGeom prst="rect">
            <a:avLst/>
          </a:prstGeom>
        </p:spPr>
      </p:pic>
      <p:sp>
        <p:nvSpPr>
          <p:cNvPr id="6" name="Tijdelijke aanduiding voor inhoud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Vb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8b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err="1" smtClean="0"/>
              <a:t>Automatiseren</a:t>
            </a:r>
            <a:r>
              <a:rPr lang="en-US" dirty="0" smtClean="0"/>
              <a:t> via </a:t>
            </a:r>
            <a:r>
              <a:rPr lang="en-US" dirty="0" err="1" smtClean="0"/>
              <a:t>handelingen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5122912" cy="4525963"/>
          </a:xfrm>
        </p:spPr>
        <p:txBody>
          <a:bodyPr>
            <a:normAutofit fontScale="92500"/>
          </a:bodyPr>
          <a:lstStyle/>
          <a:p>
            <a:r>
              <a:rPr lang="en-US" dirty="0" err="1" smtClean="0"/>
              <a:t>Bewerkingen</a:t>
            </a:r>
            <a:r>
              <a:rPr lang="en-US" dirty="0" smtClean="0"/>
              <a:t> </a:t>
            </a:r>
            <a:r>
              <a:rPr lang="en-US" dirty="0" err="1" smtClean="0"/>
              <a:t>opnemen</a:t>
            </a:r>
            <a:r>
              <a:rPr lang="en-US" dirty="0" smtClean="0"/>
              <a:t> </a:t>
            </a:r>
            <a:r>
              <a:rPr lang="en-US" dirty="0" err="1" smtClean="0"/>
              <a:t>terwijl</a:t>
            </a:r>
            <a:r>
              <a:rPr lang="en-US" dirty="0" smtClean="0"/>
              <a:t> </a:t>
            </a:r>
            <a:r>
              <a:rPr lang="en-US" dirty="0" err="1" smtClean="0"/>
              <a:t>ze</a:t>
            </a:r>
            <a:r>
              <a:rPr lang="en-US" dirty="0" smtClean="0"/>
              <a:t> </a:t>
            </a:r>
            <a:r>
              <a:rPr lang="en-US" dirty="0" err="1" smtClean="0"/>
              <a:t>uitgevoerd</a:t>
            </a:r>
            <a:r>
              <a:rPr lang="en-US" dirty="0" smtClean="0"/>
              <a:t> </a:t>
            </a:r>
            <a:r>
              <a:rPr lang="en-US" dirty="0" err="1" smtClean="0"/>
              <a:t>worden</a:t>
            </a:r>
            <a:endParaRPr lang="en-US" dirty="0" smtClean="0"/>
          </a:p>
          <a:p>
            <a:r>
              <a:rPr lang="en-US" dirty="0" err="1" smtClean="0"/>
              <a:t>Ideaal</a:t>
            </a:r>
            <a:r>
              <a:rPr lang="en-US" dirty="0" smtClean="0"/>
              <a:t> </a:t>
            </a:r>
            <a:r>
              <a:rPr lang="en-US" dirty="0" err="1" smtClean="0"/>
              <a:t>indien</a:t>
            </a:r>
            <a:r>
              <a:rPr lang="en-US" dirty="0" smtClean="0"/>
              <a:t>  </a:t>
            </a:r>
            <a:r>
              <a:rPr lang="en-US" dirty="0" err="1" smtClean="0"/>
              <a:t>bepaalde</a:t>
            </a:r>
            <a:r>
              <a:rPr lang="en-US" dirty="0" smtClean="0"/>
              <a:t> </a:t>
            </a:r>
            <a:r>
              <a:rPr lang="en-US" dirty="0" err="1" smtClean="0"/>
              <a:t>handelingen</a:t>
            </a:r>
            <a:r>
              <a:rPr lang="en-US" dirty="0" smtClean="0"/>
              <a:t> op </a:t>
            </a:r>
            <a:r>
              <a:rPr lang="en-US" dirty="0" err="1" smtClean="0"/>
              <a:t>meerdere</a:t>
            </a:r>
            <a:r>
              <a:rPr lang="en-US" dirty="0" smtClean="0"/>
              <a:t> </a:t>
            </a:r>
            <a:r>
              <a:rPr lang="en-US" dirty="0" err="1" smtClean="0"/>
              <a:t>foto’s</a:t>
            </a:r>
            <a:r>
              <a:rPr lang="en-US" dirty="0" smtClean="0"/>
              <a:t> </a:t>
            </a:r>
            <a:r>
              <a:rPr lang="en-US" dirty="0" err="1" smtClean="0"/>
              <a:t>uitgevoerd</a:t>
            </a:r>
            <a:r>
              <a:rPr lang="en-US" dirty="0" smtClean="0"/>
              <a:t> </a:t>
            </a:r>
            <a:r>
              <a:rPr lang="en-US" dirty="0" err="1" smtClean="0"/>
              <a:t>moeten</a:t>
            </a:r>
            <a:r>
              <a:rPr lang="en-US" dirty="0" smtClean="0"/>
              <a:t> </a:t>
            </a:r>
            <a:r>
              <a:rPr lang="en-US" dirty="0" err="1" smtClean="0"/>
              <a:t>worden</a:t>
            </a:r>
            <a:endParaRPr lang="en-US" dirty="0" smtClean="0"/>
          </a:p>
          <a:p>
            <a:r>
              <a:rPr lang="en-US" dirty="0" smtClean="0"/>
              <a:t>TIP: </a:t>
            </a:r>
            <a:r>
              <a:rPr lang="en-US" dirty="0" err="1" smtClean="0"/>
              <a:t>maak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nieuwe</a:t>
            </a:r>
            <a:r>
              <a:rPr lang="en-US" dirty="0" smtClean="0"/>
              <a:t> set en </a:t>
            </a:r>
            <a:r>
              <a:rPr lang="en-US" dirty="0" err="1" smtClean="0"/>
              <a:t>geef</a:t>
            </a:r>
            <a:r>
              <a:rPr lang="en-US" dirty="0" smtClean="0"/>
              <a:t> </a:t>
            </a:r>
            <a:r>
              <a:rPr lang="en-US" dirty="0" err="1" smtClean="0"/>
              <a:t>deze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beschrijvende</a:t>
            </a:r>
            <a:r>
              <a:rPr lang="en-US" dirty="0" smtClean="0"/>
              <a:t> </a:t>
            </a:r>
            <a:r>
              <a:rPr lang="en-US" dirty="0" err="1" smtClean="0"/>
              <a:t>naam</a:t>
            </a:r>
            <a:endParaRPr lang="nl-NL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639416"/>
            <a:ext cx="34417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hthoek 5"/>
          <p:cNvSpPr/>
          <p:nvPr/>
        </p:nvSpPr>
        <p:spPr>
          <a:xfrm>
            <a:off x="8316416" y="2060848"/>
            <a:ext cx="432048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err="1" smtClean="0"/>
              <a:t>Automatiseren</a:t>
            </a:r>
            <a:r>
              <a:rPr lang="en-US" dirty="0" smtClean="0"/>
              <a:t> via </a:t>
            </a:r>
            <a:r>
              <a:rPr lang="en-US" dirty="0" err="1" smtClean="0"/>
              <a:t>handelingen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5122912" cy="4853136"/>
          </a:xfrm>
        </p:spPr>
        <p:txBody>
          <a:bodyPr>
            <a:normAutofit fontScale="92500"/>
          </a:bodyPr>
          <a:lstStyle/>
          <a:p>
            <a:r>
              <a:rPr lang="en-US" b="1" dirty="0" err="1" smtClean="0"/>
              <a:t>Uitvoering</a:t>
            </a:r>
            <a:r>
              <a:rPr lang="en-US" b="1" dirty="0" smtClean="0"/>
              <a:t>: </a:t>
            </a:r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bij</a:t>
            </a:r>
            <a:r>
              <a:rPr lang="en-US" dirty="0" smtClean="0"/>
              <a:t> ‘</a:t>
            </a:r>
            <a:r>
              <a:rPr lang="en-US" dirty="0" err="1" smtClean="0"/>
              <a:t>acties</a:t>
            </a:r>
            <a:r>
              <a:rPr lang="en-US" dirty="0" smtClean="0"/>
              <a:t>’ op 1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nieuwe</a:t>
            </a:r>
            <a:r>
              <a:rPr lang="en-US" dirty="0" smtClean="0"/>
              <a:t> set </a:t>
            </a:r>
            <a:r>
              <a:rPr lang="en-US" dirty="0" err="1" smtClean="0"/>
              <a:t>aan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maken</a:t>
            </a:r>
            <a:r>
              <a:rPr lang="en-US" dirty="0" smtClean="0"/>
              <a:t>. </a:t>
            </a:r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op 2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nieuwe</a:t>
            </a:r>
            <a:r>
              <a:rPr lang="en-US" dirty="0" smtClean="0"/>
              <a:t> </a:t>
            </a:r>
            <a:r>
              <a:rPr lang="en-US" dirty="0" err="1" smtClean="0"/>
              <a:t>handeling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maken</a:t>
            </a:r>
            <a:r>
              <a:rPr lang="en-US" dirty="0" smtClean="0"/>
              <a:t>. </a:t>
            </a:r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vervolgens</a:t>
            </a:r>
            <a:r>
              <a:rPr lang="en-US" dirty="0" smtClean="0"/>
              <a:t> op 3 en </a:t>
            </a:r>
            <a:r>
              <a:rPr lang="en-US" dirty="0" err="1" smtClean="0"/>
              <a:t>voer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 smtClean="0"/>
              <a:t>bewerkingen</a:t>
            </a:r>
            <a:r>
              <a:rPr lang="en-US" dirty="0" smtClean="0"/>
              <a:t> </a:t>
            </a:r>
            <a:r>
              <a:rPr lang="en-US" dirty="0" err="1" smtClean="0"/>
              <a:t>uit</a:t>
            </a:r>
            <a:r>
              <a:rPr lang="en-US" dirty="0" smtClean="0"/>
              <a:t>. </a:t>
            </a:r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daarna</a:t>
            </a:r>
            <a:r>
              <a:rPr lang="en-US" dirty="0" smtClean="0"/>
              <a:t> op 4 </a:t>
            </a:r>
            <a:r>
              <a:rPr lang="en-US" dirty="0" err="1" smtClean="0"/>
              <a:t>om</a:t>
            </a:r>
            <a:r>
              <a:rPr lang="en-US" dirty="0" smtClean="0"/>
              <a:t> de </a:t>
            </a:r>
            <a:r>
              <a:rPr lang="en-US" dirty="0" err="1" smtClean="0"/>
              <a:t>opname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stoppen</a:t>
            </a:r>
            <a:r>
              <a:rPr lang="en-US" dirty="0" smtClean="0"/>
              <a:t>. </a:t>
            </a:r>
            <a:r>
              <a:rPr lang="en-US" dirty="0" err="1" smtClean="0"/>
              <a:t>Klik</a:t>
            </a:r>
            <a:r>
              <a:rPr lang="en-US" dirty="0" smtClean="0"/>
              <a:t> op 5 </a:t>
            </a:r>
            <a:r>
              <a:rPr lang="en-US" dirty="0" err="1" smtClean="0"/>
              <a:t>om</a:t>
            </a:r>
            <a:r>
              <a:rPr lang="en-US" dirty="0" smtClean="0"/>
              <a:t> de </a:t>
            </a:r>
            <a:r>
              <a:rPr lang="en-US" dirty="0" err="1" smtClean="0"/>
              <a:t>handeling</a:t>
            </a:r>
            <a:r>
              <a:rPr lang="en-US" dirty="0" smtClean="0"/>
              <a:t> </a:t>
            </a:r>
            <a:r>
              <a:rPr lang="en-US" dirty="0" err="1" smtClean="0"/>
              <a:t>uit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voeren</a:t>
            </a:r>
            <a:r>
              <a:rPr lang="en-US" dirty="0" smtClean="0"/>
              <a:t> op </a:t>
            </a:r>
            <a:r>
              <a:rPr lang="en-US" dirty="0" err="1" smtClean="0"/>
              <a:t>andere</a:t>
            </a:r>
            <a:r>
              <a:rPr lang="en-US" dirty="0" smtClean="0"/>
              <a:t> </a:t>
            </a:r>
            <a:r>
              <a:rPr lang="en-US" dirty="0" err="1" smtClean="0"/>
              <a:t>afbeeldingen</a:t>
            </a:r>
            <a:r>
              <a:rPr lang="en-US" dirty="0" smtClean="0"/>
              <a:t>.</a:t>
            </a:r>
            <a:endParaRPr lang="nl-NL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639416"/>
            <a:ext cx="34417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hthoek 5"/>
          <p:cNvSpPr/>
          <p:nvPr/>
        </p:nvSpPr>
        <p:spPr>
          <a:xfrm>
            <a:off x="8316416" y="2060848"/>
            <a:ext cx="432048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8" name="Rechte verbindingslijn met pijl 7"/>
          <p:cNvCxnSpPr/>
          <p:nvPr/>
        </p:nvCxnSpPr>
        <p:spPr>
          <a:xfrm>
            <a:off x="7164288" y="5229200"/>
            <a:ext cx="0" cy="57606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vak 8"/>
          <p:cNvSpPr txBox="1"/>
          <p:nvPr/>
        </p:nvSpPr>
        <p:spPr>
          <a:xfrm>
            <a:off x="6968756" y="5699885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1</a:t>
            </a:r>
            <a:endParaRPr lang="nl-NL" sz="2800" b="1" dirty="0">
              <a:solidFill>
                <a:srgbClr val="FF0000"/>
              </a:solidFill>
            </a:endParaRPr>
          </a:p>
        </p:txBody>
      </p:sp>
      <p:cxnSp>
        <p:nvCxnSpPr>
          <p:cNvPr id="10" name="Rechte verbindingslijn met pijl 9"/>
          <p:cNvCxnSpPr/>
          <p:nvPr/>
        </p:nvCxnSpPr>
        <p:spPr>
          <a:xfrm>
            <a:off x="7575844" y="5254958"/>
            <a:ext cx="0" cy="57606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vak 10"/>
          <p:cNvSpPr txBox="1"/>
          <p:nvPr/>
        </p:nvSpPr>
        <p:spPr>
          <a:xfrm>
            <a:off x="7380312" y="5712764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2</a:t>
            </a:r>
            <a:endParaRPr lang="nl-NL" sz="2800" b="1" dirty="0">
              <a:solidFill>
                <a:srgbClr val="FF0000"/>
              </a:solidFill>
            </a:endParaRPr>
          </a:p>
        </p:txBody>
      </p:sp>
      <p:cxnSp>
        <p:nvCxnSpPr>
          <p:cNvPr id="12" name="Rechte verbindingslijn met pijl 11"/>
          <p:cNvCxnSpPr/>
          <p:nvPr/>
        </p:nvCxnSpPr>
        <p:spPr>
          <a:xfrm>
            <a:off x="6469966" y="5243407"/>
            <a:ext cx="0" cy="57606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vak 12"/>
          <p:cNvSpPr txBox="1"/>
          <p:nvPr/>
        </p:nvSpPr>
        <p:spPr>
          <a:xfrm>
            <a:off x="6274434" y="5701213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3</a:t>
            </a:r>
            <a:endParaRPr lang="nl-NL" sz="2800" b="1" dirty="0">
              <a:solidFill>
                <a:srgbClr val="FF0000"/>
              </a:solidFill>
            </a:endParaRPr>
          </a:p>
        </p:txBody>
      </p:sp>
      <p:cxnSp>
        <p:nvCxnSpPr>
          <p:cNvPr id="14" name="Rechte verbindingslijn met pijl 13"/>
          <p:cNvCxnSpPr/>
          <p:nvPr/>
        </p:nvCxnSpPr>
        <p:spPr>
          <a:xfrm>
            <a:off x="6102313" y="5252810"/>
            <a:ext cx="0" cy="57606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vak 14"/>
          <p:cNvSpPr txBox="1"/>
          <p:nvPr/>
        </p:nvSpPr>
        <p:spPr>
          <a:xfrm>
            <a:off x="5906781" y="5710616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4</a:t>
            </a:r>
            <a:endParaRPr lang="nl-NL" sz="2800" b="1" dirty="0">
              <a:solidFill>
                <a:srgbClr val="FF0000"/>
              </a:solidFill>
            </a:endParaRPr>
          </a:p>
        </p:txBody>
      </p:sp>
      <p:cxnSp>
        <p:nvCxnSpPr>
          <p:cNvPr id="16" name="Rechte verbindingslijn met pijl 15"/>
          <p:cNvCxnSpPr/>
          <p:nvPr/>
        </p:nvCxnSpPr>
        <p:spPr>
          <a:xfrm>
            <a:off x="6830006" y="5256286"/>
            <a:ext cx="0" cy="57606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kstvak 16"/>
          <p:cNvSpPr txBox="1"/>
          <p:nvPr/>
        </p:nvSpPr>
        <p:spPr>
          <a:xfrm>
            <a:off x="6634474" y="5714092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5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err="1" smtClean="0"/>
              <a:t>Automatiseren</a:t>
            </a:r>
            <a:r>
              <a:rPr lang="en-US" dirty="0" smtClean="0"/>
              <a:t>: het 7 </a:t>
            </a:r>
            <a:r>
              <a:rPr lang="en-US" dirty="0" err="1" smtClean="0"/>
              <a:t>stappenplan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None/>
            </a:pPr>
            <a:r>
              <a:rPr lang="en-US" dirty="0" err="1" smtClean="0"/>
              <a:t>Vb</a:t>
            </a:r>
            <a:r>
              <a:rPr lang="en-US" dirty="0" smtClean="0"/>
              <a:t> 9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Curven</a:t>
            </a:r>
            <a:r>
              <a:rPr lang="en-US" dirty="0" smtClean="0"/>
              <a:t>: </a:t>
            </a:r>
            <a:r>
              <a:rPr lang="en-US" dirty="0" err="1" smtClean="0"/>
              <a:t>foto</a:t>
            </a:r>
            <a:r>
              <a:rPr lang="en-US" dirty="0" smtClean="0"/>
              <a:t> </a:t>
            </a:r>
            <a:r>
              <a:rPr lang="en-US" dirty="0" err="1" smtClean="0"/>
              <a:t>rijker</a:t>
            </a:r>
            <a:r>
              <a:rPr lang="en-US" dirty="0" smtClean="0"/>
              <a:t> </a:t>
            </a:r>
            <a:r>
              <a:rPr lang="en-US" dirty="0" err="1" smtClean="0"/>
              <a:t>aan</a:t>
            </a:r>
            <a:r>
              <a:rPr lang="en-US" dirty="0" smtClean="0"/>
              <a:t> </a:t>
            </a:r>
            <a:r>
              <a:rPr lang="en-US" dirty="0" err="1" smtClean="0"/>
              <a:t>tonen</a:t>
            </a:r>
            <a:r>
              <a:rPr lang="en-US" dirty="0" smtClean="0"/>
              <a:t> </a:t>
            </a:r>
            <a:r>
              <a:rPr lang="en-US" dirty="0" err="1" smtClean="0"/>
              <a:t>maken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Curven</a:t>
            </a:r>
            <a:r>
              <a:rPr lang="en-US" dirty="0" smtClean="0"/>
              <a:t>: contrast </a:t>
            </a:r>
            <a:r>
              <a:rPr lang="en-US" dirty="0" err="1" smtClean="0"/>
              <a:t>verhogen</a:t>
            </a:r>
            <a:r>
              <a:rPr lang="en-US" dirty="0" smtClean="0"/>
              <a:t> met S-curve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Curven</a:t>
            </a:r>
            <a:r>
              <a:rPr lang="en-US" dirty="0" smtClean="0"/>
              <a:t>: </a:t>
            </a:r>
            <a:r>
              <a:rPr lang="en-US" dirty="0" err="1" smtClean="0"/>
              <a:t>kleurzweem</a:t>
            </a:r>
            <a:r>
              <a:rPr lang="en-US" dirty="0" smtClean="0"/>
              <a:t> </a:t>
            </a:r>
            <a:r>
              <a:rPr lang="en-US" dirty="0" err="1" smtClean="0"/>
              <a:t>verwijderen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Levendigheid</a:t>
            </a:r>
            <a:r>
              <a:rPr lang="en-US" dirty="0" smtClean="0"/>
              <a:t> van de </a:t>
            </a:r>
            <a:r>
              <a:rPr lang="en-US" dirty="0" err="1" smtClean="0"/>
              <a:t>kleuren</a:t>
            </a:r>
            <a:r>
              <a:rPr lang="en-US" dirty="0" smtClean="0"/>
              <a:t> per </a:t>
            </a:r>
            <a:r>
              <a:rPr lang="en-US" dirty="0" err="1" smtClean="0"/>
              <a:t>kleurgroep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Kleurverzadiging</a:t>
            </a:r>
            <a:r>
              <a:rPr lang="en-US" dirty="0" smtClean="0"/>
              <a:t> per </a:t>
            </a:r>
            <a:r>
              <a:rPr lang="en-US" dirty="0" err="1" smtClean="0"/>
              <a:t>kleurgroep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(</a:t>
            </a:r>
            <a:r>
              <a:rPr lang="en-US" dirty="0" err="1" smtClean="0"/>
              <a:t>Lokale</a:t>
            </a:r>
            <a:r>
              <a:rPr lang="en-US" dirty="0" smtClean="0"/>
              <a:t> </a:t>
            </a:r>
            <a:r>
              <a:rPr lang="en-US" dirty="0" err="1" smtClean="0"/>
              <a:t>aanpassingen</a:t>
            </a:r>
            <a:r>
              <a:rPr lang="en-US" dirty="0" smtClean="0"/>
              <a:t>)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Verscherpen</a:t>
            </a:r>
            <a:endParaRPr lang="nl-NL" dirty="0" smtClean="0"/>
          </a:p>
          <a:p>
            <a:endParaRPr lang="nl-NL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Animaties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Wat</a:t>
            </a:r>
            <a:r>
              <a:rPr lang="en-US" dirty="0" smtClean="0"/>
              <a:t>? </a:t>
            </a:r>
            <a:r>
              <a:rPr lang="en-US" dirty="0" err="1" smtClean="0"/>
              <a:t>Zichtbaar</a:t>
            </a:r>
            <a:r>
              <a:rPr lang="en-US" dirty="0" smtClean="0"/>
              <a:t>/</a:t>
            </a:r>
            <a:r>
              <a:rPr lang="en-US" dirty="0" err="1" smtClean="0"/>
              <a:t>onzichtbaar</a:t>
            </a:r>
            <a:r>
              <a:rPr lang="en-US" dirty="0" smtClean="0"/>
              <a:t> </a:t>
            </a:r>
            <a:r>
              <a:rPr lang="en-US" dirty="0" err="1" smtClean="0"/>
              <a:t>maken</a:t>
            </a:r>
            <a:r>
              <a:rPr lang="en-US" dirty="0" smtClean="0"/>
              <a:t> van </a:t>
            </a:r>
            <a:r>
              <a:rPr lang="en-US" dirty="0" err="1" smtClean="0"/>
              <a:t>lagen</a:t>
            </a:r>
            <a:r>
              <a:rPr lang="en-US" dirty="0" smtClean="0"/>
              <a:t>, </a:t>
            </a:r>
            <a:r>
              <a:rPr lang="en-US" dirty="0" err="1"/>
              <a:t>d</a:t>
            </a:r>
            <a:r>
              <a:rPr lang="en-US" dirty="0" err="1" smtClean="0"/>
              <a:t>ekking</a:t>
            </a:r>
            <a:r>
              <a:rPr lang="en-US" dirty="0" smtClean="0"/>
              <a:t> van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laag</a:t>
            </a:r>
            <a:r>
              <a:rPr lang="en-US" dirty="0" smtClean="0"/>
              <a:t>, </a:t>
            </a:r>
            <a:r>
              <a:rPr lang="en-US" dirty="0" err="1" smtClean="0"/>
              <a:t>laageffecten</a:t>
            </a:r>
            <a:r>
              <a:rPr lang="en-US" dirty="0" smtClean="0"/>
              <a:t> en </a:t>
            </a:r>
            <a:r>
              <a:rPr lang="en-US" dirty="0" err="1" smtClean="0"/>
              <a:t>positie</a:t>
            </a:r>
            <a:r>
              <a:rPr lang="en-US" dirty="0" smtClean="0"/>
              <a:t> van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laag</a:t>
            </a:r>
            <a:endParaRPr lang="en-US" dirty="0" smtClean="0"/>
          </a:p>
          <a:p>
            <a:r>
              <a:rPr lang="en-US" dirty="0" smtClean="0"/>
              <a:t>Elk apart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animeren</a:t>
            </a:r>
            <a:r>
              <a:rPr lang="en-US" dirty="0" smtClean="0"/>
              <a:t> object: op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aparte</a:t>
            </a:r>
            <a:r>
              <a:rPr lang="en-US" dirty="0" smtClean="0"/>
              <a:t> </a:t>
            </a:r>
            <a:r>
              <a:rPr lang="en-US" dirty="0" err="1" smtClean="0"/>
              <a:t>laag</a:t>
            </a:r>
            <a:r>
              <a:rPr lang="en-US" dirty="0" smtClean="0"/>
              <a:t>!</a:t>
            </a:r>
          </a:p>
          <a:p>
            <a:r>
              <a:rPr lang="en-US" dirty="0" err="1" smtClean="0"/>
              <a:t>Vb</a:t>
            </a:r>
            <a:r>
              <a:rPr lang="en-US" dirty="0" smtClean="0"/>
              <a:t> 10a: </a:t>
            </a:r>
            <a:r>
              <a:rPr lang="en-US" dirty="0" err="1" smtClean="0"/>
              <a:t>zichtbaar</a:t>
            </a:r>
            <a:r>
              <a:rPr lang="en-US" dirty="0" smtClean="0"/>
              <a:t>/</a:t>
            </a:r>
            <a:r>
              <a:rPr lang="en-US" dirty="0" err="1" smtClean="0"/>
              <a:t>onzichtbaar</a:t>
            </a:r>
            <a:r>
              <a:rPr lang="en-US" dirty="0" smtClean="0"/>
              <a:t>, </a:t>
            </a:r>
            <a:r>
              <a:rPr lang="en-US" dirty="0" err="1" smtClean="0"/>
              <a:t>dekking</a:t>
            </a:r>
            <a:r>
              <a:rPr lang="en-US" dirty="0" smtClean="0"/>
              <a:t> en </a:t>
            </a:r>
            <a:r>
              <a:rPr lang="en-US" dirty="0" err="1" smtClean="0"/>
              <a:t>laageffecen</a:t>
            </a:r>
            <a:endParaRPr lang="en-US" dirty="0" smtClean="0"/>
          </a:p>
          <a:p>
            <a:r>
              <a:rPr lang="en-US" dirty="0" err="1" smtClean="0"/>
              <a:t>Vb</a:t>
            </a:r>
            <a:r>
              <a:rPr lang="en-US" dirty="0" smtClean="0"/>
              <a:t> 10b: </a:t>
            </a:r>
            <a:r>
              <a:rPr lang="en-US" dirty="0" err="1" smtClean="0"/>
              <a:t>positie</a:t>
            </a:r>
            <a:r>
              <a:rPr lang="en-US" dirty="0" smtClean="0"/>
              <a:t> van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laag</a:t>
            </a:r>
            <a:endParaRPr lang="en-US" dirty="0"/>
          </a:p>
          <a:p>
            <a:r>
              <a:rPr lang="en-US" dirty="0" err="1" smtClean="0"/>
              <a:t>Opslaan</a:t>
            </a:r>
            <a:r>
              <a:rPr lang="en-US" dirty="0" smtClean="0"/>
              <a:t> </a:t>
            </a:r>
            <a:r>
              <a:rPr lang="en-US" dirty="0" err="1" smtClean="0"/>
              <a:t>als</a:t>
            </a:r>
            <a:r>
              <a:rPr lang="en-US" dirty="0" smtClean="0"/>
              <a:t> .GIF via “</a:t>
            </a:r>
            <a:r>
              <a:rPr lang="en-US" dirty="0" err="1" smtClean="0"/>
              <a:t>opslag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web en </a:t>
            </a:r>
            <a:r>
              <a:rPr lang="en-US" dirty="0" err="1" smtClean="0"/>
              <a:t>apparaten</a:t>
            </a:r>
            <a:r>
              <a:rPr lang="en-US" dirty="0" smtClean="0"/>
              <a:t>”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nl-NL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 descr="fi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3633" y="2391533"/>
            <a:ext cx="9144000" cy="3053692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448</Words>
  <Application>Microsoft Office PowerPoint</Application>
  <PresentationFormat>Diavoorstelling (4:3)</PresentationFormat>
  <Paragraphs>65</Paragraphs>
  <Slides>16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17" baseType="lpstr">
      <vt:lpstr>Office-thema</vt:lpstr>
      <vt:lpstr>Dia 1</vt:lpstr>
      <vt:lpstr>Overzicht</vt:lpstr>
      <vt:lpstr>Herhaling</vt:lpstr>
      <vt:lpstr>Laagstijlen</vt:lpstr>
      <vt:lpstr>Laag- en uitknipmaskers</vt:lpstr>
      <vt:lpstr>Lagen vervormen</vt:lpstr>
      <vt:lpstr>Dia 7</vt:lpstr>
      <vt:lpstr>Overvloeimodi voor gevorderen</vt:lpstr>
      <vt:lpstr>Overvloeimodi voor gevorderen</vt:lpstr>
      <vt:lpstr>Overvloeimodi voor gevorderen</vt:lpstr>
      <vt:lpstr>Overvloeimodi voor gevorderen</vt:lpstr>
      <vt:lpstr>Automatiseren via handelingen</vt:lpstr>
      <vt:lpstr>Automatiseren via handelingen</vt:lpstr>
      <vt:lpstr>Automatiseren: het 7 stappenplan</vt:lpstr>
      <vt:lpstr>Animaties</vt:lpstr>
      <vt:lpstr>Dia 16</vt:lpstr>
    </vt:vector>
  </TitlesOfParts>
  <Company>Universiteit Hasselt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Katrien</dc:creator>
  <cp:lastModifiedBy>Katrien</cp:lastModifiedBy>
  <cp:revision>68</cp:revision>
  <dcterms:created xsi:type="dcterms:W3CDTF">2012-04-12T19:12:53Z</dcterms:created>
  <dcterms:modified xsi:type="dcterms:W3CDTF">2012-04-20T17:08:01Z</dcterms:modified>
</cp:coreProperties>
</file>